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329" r:id="rId3"/>
    <p:sldId id="361" r:id="rId4"/>
    <p:sldId id="390" r:id="rId5"/>
    <p:sldId id="331" r:id="rId6"/>
    <p:sldId id="334" r:id="rId8"/>
    <p:sldId id="335" r:id="rId9"/>
    <p:sldId id="339" r:id="rId10"/>
    <p:sldId id="340" r:id="rId11"/>
    <p:sldId id="337" r:id="rId12"/>
    <p:sldId id="391" r:id="rId13"/>
    <p:sldId id="342" r:id="rId14"/>
    <p:sldId id="343" r:id="rId15"/>
    <p:sldId id="344" r:id="rId16"/>
    <p:sldId id="362" r:id="rId17"/>
    <p:sldId id="457" r:id="rId18"/>
    <p:sldId id="346" r:id="rId19"/>
    <p:sldId id="347" r:id="rId20"/>
    <p:sldId id="348" r:id="rId21"/>
    <p:sldId id="422" r:id="rId22"/>
    <p:sldId id="350" r:id="rId23"/>
    <p:sldId id="341" r:id="rId24"/>
    <p:sldId id="450" r:id="rId25"/>
    <p:sldId id="351" r:id="rId26"/>
    <p:sldId id="352" r:id="rId27"/>
    <p:sldId id="354" r:id="rId28"/>
    <p:sldId id="358" r:id="rId29"/>
    <p:sldId id="360" r:id="rId30"/>
    <p:sldId id="423"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B8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幻灯片图像占位符 1"/>
          <p:cNvSpPr>
            <a:spLocks noGrp="1" noRot="1"/>
          </p:cNvSpPr>
          <p:nvPr>
            <p:ph type="sldImg"/>
          </p:nvPr>
        </p:nvSpPr>
        <p:spPr/>
      </p:sp>
      <p:sp>
        <p:nvSpPr>
          <p:cNvPr id="18434" name="文本占位符 2"/>
          <p:cNvSpPr>
            <a:spLocks noGrp="1"/>
          </p:cNvSpPr>
          <p:nvPr>
            <p:ph type="body"/>
          </p:nvPr>
        </p:nvSpPr>
        <p:spPr/>
        <p:txBody>
          <a:bodyPr lIns="91440" tIns="45720" rIns="91440" bIns="45720" anchor="t"/>
          <a:p>
            <a:pPr lvl="0"/>
            <a:r>
              <a:rPr lang="zh-CN" altLang="en-US"/>
              <a:t>大变革注定是需要付出代价的</a:t>
            </a:r>
            <a:endParaRPr lang="zh-CN" altLang="en-US"/>
          </a:p>
          <a:p>
            <a:pPr lvl="0"/>
            <a:endParaRPr lang="zh-CN" altLang="en-US"/>
          </a:p>
          <a:p>
            <a:pPr lvl="0"/>
            <a:r>
              <a:rPr lang="zh-CN" altLang="en-US"/>
              <a:t>在这里就有这样的经历的人或者说我们正在经历这样的事情。</a:t>
            </a:r>
            <a:endParaRPr lang="zh-CN" altLang="en-US"/>
          </a:p>
          <a:p>
            <a:pPr lvl="0"/>
            <a:endParaRPr lang="zh-CN" altLang="en-US"/>
          </a:p>
          <a:p>
            <a:pPr lvl="0"/>
            <a:r>
              <a:rPr lang="zh-CN" altLang="en-US">
                <a:latin typeface="宋体" panose="02010600030101010101" pitchFamily="2" charset="-122"/>
                <a:sym typeface="宋体" panose="02010600030101010101" pitchFamily="2" charset="-122"/>
              </a:rPr>
              <a:t>农民工！他们是这个过程中有这巨大的付出，这个付出不仅仅只是工作的付出，也包括他们背井离乡，亲人分离的付出。与孩子的分离，形成了 留守儿童的现象。</a:t>
            </a:r>
            <a:endParaRPr lang="zh-CN" altLang="en-US">
              <a:latin typeface="宋体" panose="02010600030101010101" pitchFamily="2" charset="-122"/>
              <a:sym typeface="宋体" panose="02010600030101010101" pitchFamily="2" charset="-122"/>
            </a:endParaRPr>
          </a:p>
          <a:p>
            <a:pPr lvl="0"/>
            <a:endParaRPr lang="zh-CN" altLang="en-US"/>
          </a:p>
          <a:p>
            <a:pPr lvl="0"/>
            <a:r>
              <a:rPr lang="zh-CN" altLang="en-US">
                <a:latin typeface="宋体" panose="02010600030101010101" pitchFamily="2" charset="-122"/>
              </a:rPr>
              <a:t>“父母在远方，身边无爹娘，读书无人管，心里闷得慌，成长缺陪伴，生活盼阳光” 。留守的少年儿童正处于成长发育的关键时期，在成长过程中，他们缺少了父母情感上的关注和呵护，缺少了父母思想和价值观的引导和教育，极易产生认识、价值上的偏离以及个性、心理发展的异常。中国数千万的留守儿童，特别是那些贫困失学，孤独，病残的留守儿童，迫切需要“成长教育和关爱陪伴”！</a:t>
            </a:r>
            <a:endParaRPr lang="zh-CN" altLang="en-US">
              <a:latin typeface="宋体" panose="02010600030101010101" pitchFamily="2" charset="-122"/>
            </a:endParaRPr>
          </a:p>
          <a:p>
            <a:pPr lvl="0"/>
            <a:endParaRPr lang="zh-CN" altLang="en-US"/>
          </a:p>
          <a:p>
            <a:pPr lvl="0"/>
            <a:r>
              <a:rPr lang="zh-CN" altLang="en-US" b="1">
                <a:latin typeface="楷体" panose="02010609060101010101" charset="-122"/>
                <a:ea typeface="楷体" panose="02010609060101010101" charset="-122"/>
              </a:rPr>
              <a:t>苦与痛的根源：贫穷！</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indent="457200" algn="l">
              <a:lnSpc>
                <a:spcPct val="150000"/>
              </a:lnSpc>
            </a:pPr>
            <a:r>
              <a:rPr lang="zh-CN" altLang="en-US">
                <a:latin typeface="楷体" panose="02010609060101010101" charset="-122"/>
                <a:ea typeface="楷体" panose="02010609060101010101" charset="-122"/>
                <a:sym typeface="+mn-ea"/>
              </a:rPr>
              <a:t>跟随时势缔造英雄，我们在运作的过程中，我们始终坚信</a:t>
            </a:r>
            <a:r>
              <a:rPr lang="en-US" altLang="zh-CN">
                <a:latin typeface="楷体" panose="02010609060101010101" charset="-122"/>
                <a:ea typeface="楷体" panose="02010609060101010101" charset="-122"/>
                <a:sym typeface="+mn-ea"/>
              </a:rPr>
              <a:t>“</a:t>
            </a:r>
            <a:r>
              <a:rPr lang="zh-CN" altLang="en-US">
                <a:latin typeface="楷体" panose="02010609060101010101" charset="-122"/>
                <a:ea typeface="楷体" panose="02010609060101010101" charset="-122"/>
                <a:sym typeface="+mn-ea"/>
              </a:rPr>
              <a:t>风口的来临是我们事业腾飞的标志</a:t>
            </a:r>
            <a:r>
              <a:rPr lang="en-US" altLang="zh-CN">
                <a:latin typeface="楷体" panose="02010609060101010101" charset="-122"/>
                <a:ea typeface="楷体" panose="02010609060101010101" charset="-122"/>
                <a:sym typeface="+mn-ea"/>
              </a:rPr>
              <a:t>”</a:t>
            </a:r>
            <a:endParaRPr lang="en-US" altLang="zh-CN" strike="noStrike" noProof="1">
              <a:solidFill>
                <a:schemeClr val="tx1"/>
              </a:solidFill>
              <a:latin typeface="楷体" panose="02010609060101010101" charset="-122"/>
              <a:ea typeface="楷体" panose="02010609060101010101" charset="-122"/>
            </a:endParaRPr>
          </a:p>
          <a:p>
            <a:pPr indent="457200" algn="l">
              <a:lnSpc>
                <a:spcPct val="150000"/>
              </a:lnSpc>
            </a:pPr>
            <a:r>
              <a:rPr lang="zh-CN" altLang="en-US">
                <a:latin typeface="楷体" panose="02010609060101010101" charset="-122"/>
                <a:ea typeface="楷体" panose="02010609060101010101" charset="-122"/>
                <a:sym typeface="+mn-ea"/>
              </a:rPr>
              <a:t>把握时代，我们的共享课室牢牢的把握：人工智能，公益宣传，教育前瞻，大数据的四大风口。</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3272777"/>
            <a:ext cx="9144000" cy="999185"/>
          </a:xfrm>
        </p:spPr>
        <p:txBody>
          <a:bodyPr anchor="b">
            <a:normAutofit/>
          </a:bodyPr>
          <a:lstStyle>
            <a:lvl1pPr algn="ctr">
              <a:defRPr sz="5400"/>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524000" y="4300538"/>
            <a:ext cx="9144000" cy="88881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p>
            <a:fld id="{3191E851-9B92-461C-B6C7-808A7634862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381D533-A2FD-4B7A-9482-F1F05078B389}" type="slidenum">
              <a:rPr lang="zh-CN" altLang="en-US" smtClean="0"/>
            </a:fld>
            <a:endParaRPr lang="zh-CN" altLang="en-US"/>
          </a:p>
        </p:txBody>
      </p:sp>
      <p:sp>
        <p:nvSpPr>
          <p:cNvPr id="7" name="椭圆 6"/>
          <p:cNvSpPr/>
          <p:nvPr>
            <p:custDataLst>
              <p:tags r:id="rId2"/>
            </p:custDataLst>
          </p:nvPr>
        </p:nvSpPr>
        <p:spPr>
          <a:xfrm>
            <a:off x="5067542" y="1237958"/>
            <a:ext cx="1930506" cy="1930506"/>
          </a:xfrm>
          <a:prstGeom prst="ellipse">
            <a:avLst/>
          </a:prstGeom>
          <a:solidFill>
            <a:srgbClr val="DAB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54952"/>
              </a:solidFill>
            </a:endParaRPr>
          </a:p>
        </p:txBody>
      </p:sp>
      <p:sp>
        <p:nvSpPr>
          <p:cNvPr id="8" name="Freeform 5"/>
          <p:cNvSpPr/>
          <p:nvPr>
            <p:custDataLst>
              <p:tags r:id="rId3"/>
            </p:custDataLst>
          </p:nvPr>
        </p:nvSpPr>
        <p:spPr bwMode="auto">
          <a:xfrm>
            <a:off x="5208516" y="1733263"/>
            <a:ext cx="1624833" cy="1044210"/>
          </a:xfrm>
          <a:custGeom>
            <a:avLst/>
            <a:gdLst>
              <a:gd name="T0" fmla="*/ 325 w 741"/>
              <a:gd name="T1" fmla="*/ 207 h 514"/>
              <a:gd name="T2" fmla="*/ 358 w 741"/>
              <a:gd name="T3" fmla="*/ 146 h 514"/>
              <a:gd name="T4" fmla="*/ 358 w 741"/>
              <a:gd name="T5" fmla="*/ 143 h 514"/>
              <a:gd name="T6" fmla="*/ 295 w 741"/>
              <a:gd name="T7" fmla="*/ 21 h 514"/>
              <a:gd name="T8" fmla="*/ 273 w 741"/>
              <a:gd name="T9" fmla="*/ 1 h 514"/>
              <a:gd name="T10" fmla="*/ 39 w 741"/>
              <a:gd name="T11" fmla="*/ 1 h 514"/>
              <a:gd name="T12" fmla="*/ 25 w 741"/>
              <a:gd name="T13" fmla="*/ 56 h 514"/>
              <a:gd name="T14" fmla="*/ 233 w 741"/>
              <a:gd name="T15" fmla="*/ 464 h 514"/>
              <a:gd name="T16" fmla="*/ 292 w 741"/>
              <a:gd name="T17" fmla="*/ 464 h 514"/>
              <a:gd name="T18" fmla="*/ 498 w 741"/>
              <a:gd name="T19" fmla="*/ 62 h 514"/>
              <a:gd name="T20" fmla="*/ 625 w 741"/>
              <a:gd name="T21" fmla="*/ 61 h 514"/>
              <a:gd name="T22" fmla="*/ 633 w 741"/>
              <a:gd name="T23" fmla="*/ 83 h 514"/>
              <a:gd name="T24" fmla="*/ 492 w 741"/>
              <a:gd name="T25" fmla="*/ 360 h 514"/>
              <a:gd name="T26" fmla="*/ 465 w 741"/>
              <a:gd name="T27" fmla="*/ 360 h 514"/>
              <a:gd name="T28" fmla="*/ 420 w 741"/>
              <a:gd name="T29" fmla="*/ 266 h 514"/>
              <a:gd name="T30" fmla="*/ 418 w 741"/>
              <a:gd name="T31" fmla="*/ 266 h 514"/>
              <a:gd name="T32" fmla="*/ 386 w 741"/>
              <a:gd name="T33" fmla="*/ 329 h 514"/>
              <a:gd name="T34" fmla="*/ 386 w 741"/>
              <a:gd name="T35" fmla="*/ 330 h 514"/>
              <a:gd name="T36" fmla="*/ 454 w 741"/>
              <a:gd name="T37" fmla="*/ 464 h 514"/>
              <a:gd name="T38" fmla="*/ 507 w 741"/>
              <a:gd name="T39" fmla="*/ 464 h 514"/>
              <a:gd name="T40" fmla="*/ 717 w 741"/>
              <a:gd name="T41" fmla="*/ 56 h 514"/>
              <a:gd name="T42" fmla="*/ 696 w 741"/>
              <a:gd name="T43" fmla="*/ 1 h 514"/>
              <a:gd name="T44" fmla="*/ 470 w 741"/>
              <a:gd name="T45" fmla="*/ 1 h 514"/>
              <a:gd name="T46" fmla="*/ 447 w 741"/>
              <a:gd name="T47" fmla="*/ 19 h 514"/>
              <a:gd name="T48" fmla="*/ 272 w 741"/>
              <a:gd name="T49" fmla="*/ 360 h 514"/>
              <a:gd name="T50" fmla="*/ 250 w 741"/>
              <a:gd name="T51" fmla="*/ 360 h 514"/>
              <a:gd name="T52" fmla="*/ 105 w 741"/>
              <a:gd name="T53" fmla="*/ 79 h 514"/>
              <a:gd name="T54" fmla="*/ 118 w 741"/>
              <a:gd name="T55" fmla="*/ 60 h 514"/>
              <a:gd name="T56" fmla="*/ 236 w 741"/>
              <a:gd name="T57" fmla="*/ 60 h 514"/>
              <a:gd name="T58" fmla="*/ 258 w 741"/>
              <a:gd name="T59" fmla="*/ 82 h 514"/>
              <a:gd name="T60" fmla="*/ 323 w 741"/>
              <a:gd name="T61" fmla="*/ 207 h 514"/>
              <a:gd name="T62" fmla="*/ 325 w 741"/>
              <a:gd name="T63" fmla="*/ 207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1" h="514">
                <a:moveTo>
                  <a:pt x="325" y="207"/>
                </a:moveTo>
                <a:cubicBezTo>
                  <a:pt x="336" y="187"/>
                  <a:pt x="347" y="167"/>
                  <a:pt x="358" y="146"/>
                </a:cubicBezTo>
                <a:cubicBezTo>
                  <a:pt x="358" y="145"/>
                  <a:pt x="358" y="144"/>
                  <a:pt x="358" y="143"/>
                </a:cubicBezTo>
                <a:cubicBezTo>
                  <a:pt x="295" y="21"/>
                  <a:pt x="295" y="21"/>
                  <a:pt x="295" y="21"/>
                </a:cubicBezTo>
                <a:cubicBezTo>
                  <a:pt x="295" y="21"/>
                  <a:pt x="285" y="1"/>
                  <a:pt x="273" y="1"/>
                </a:cubicBezTo>
                <a:cubicBezTo>
                  <a:pt x="261" y="1"/>
                  <a:pt x="39" y="1"/>
                  <a:pt x="39" y="1"/>
                </a:cubicBezTo>
                <a:cubicBezTo>
                  <a:pt x="39" y="1"/>
                  <a:pt x="0" y="7"/>
                  <a:pt x="25" y="56"/>
                </a:cubicBezTo>
                <a:cubicBezTo>
                  <a:pt x="50" y="104"/>
                  <a:pt x="233" y="464"/>
                  <a:pt x="233" y="464"/>
                </a:cubicBezTo>
                <a:cubicBezTo>
                  <a:pt x="234" y="467"/>
                  <a:pt x="261" y="513"/>
                  <a:pt x="292" y="464"/>
                </a:cubicBezTo>
                <a:cubicBezTo>
                  <a:pt x="318" y="410"/>
                  <a:pt x="498" y="62"/>
                  <a:pt x="498" y="62"/>
                </a:cubicBezTo>
                <a:cubicBezTo>
                  <a:pt x="625" y="61"/>
                  <a:pt x="625" y="61"/>
                  <a:pt x="625" y="61"/>
                </a:cubicBezTo>
                <a:cubicBezTo>
                  <a:pt x="625" y="61"/>
                  <a:pt x="647" y="56"/>
                  <a:pt x="633" y="83"/>
                </a:cubicBezTo>
                <a:cubicBezTo>
                  <a:pt x="620" y="110"/>
                  <a:pt x="494" y="357"/>
                  <a:pt x="492" y="360"/>
                </a:cubicBezTo>
                <a:cubicBezTo>
                  <a:pt x="491" y="363"/>
                  <a:pt x="479" y="390"/>
                  <a:pt x="465" y="360"/>
                </a:cubicBezTo>
                <a:cubicBezTo>
                  <a:pt x="450" y="329"/>
                  <a:pt x="435" y="297"/>
                  <a:pt x="420" y="266"/>
                </a:cubicBezTo>
                <a:cubicBezTo>
                  <a:pt x="419" y="265"/>
                  <a:pt x="419" y="265"/>
                  <a:pt x="418" y="266"/>
                </a:cubicBezTo>
                <a:cubicBezTo>
                  <a:pt x="407" y="287"/>
                  <a:pt x="396" y="308"/>
                  <a:pt x="386" y="329"/>
                </a:cubicBezTo>
                <a:cubicBezTo>
                  <a:pt x="385" y="330"/>
                  <a:pt x="385" y="330"/>
                  <a:pt x="386" y="330"/>
                </a:cubicBezTo>
                <a:cubicBezTo>
                  <a:pt x="454" y="464"/>
                  <a:pt x="454" y="464"/>
                  <a:pt x="454" y="464"/>
                </a:cubicBezTo>
                <a:cubicBezTo>
                  <a:pt x="456" y="468"/>
                  <a:pt x="482" y="514"/>
                  <a:pt x="507" y="464"/>
                </a:cubicBezTo>
                <a:cubicBezTo>
                  <a:pt x="535" y="418"/>
                  <a:pt x="717" y="56"/>
                  <a:pt x="717" y="56"/>
                </a:cubicBezTo>
                <a:cubicBezTo>
                  <a:pt x="717" y="56"/>
                  <a:pt x="741" y="2"/>
                  <a:pt x="696" y="1"/>
                </a:cubicBezTo>
                <a:cubicBezTo>
                  <a:pt x="652" y="0"/>
                  <a:pt x="470" y="1"/>
                  <a:pt x="470" y="1"/>
                </a:cubicBezTo>
                <a:cubicBezTo>
                  <a:pt x="470" y="1"/>
                  <a:pt x="456" y="0"/>
                  <a:pt x="447" y="19"/>
                </a:cubicBezTo>
                <a:cubicBezTo>
                  <a:pt x="439" y="37"/>
                  <a:pt x="273" y="359"/>
                  <a:pt x="272" y="360"/>
                </a:cubicBezTo>
                <a:cubicBezTo>
                  <a:pt x="272" y="362"/>
                  <a:pt x="262" y="385"/>
                  <a:pt x="250" y="360"/>
                </a:cubicBezTo>
                <a:cubicBezTo>
                  <a:pt x="237" y="335"/>
                  <a:pt x="105" y="79"/>
                  <a:pt x="105" y="79"/>
                </a:cubicBezTo>
                <a:cubicBezTo>
                  <a:pt x="105" y="79"/>
                  <a:pt x="95" y="60"/>
                  <a:pt x="118" y="60"/>
                </a:cubicBezTo>
                <a:cubicBezTo>
                  <a:pt x="141" y="60"/>
                  <a:pt x="236" y="60"/>
                  <a:pt x="236" y="60"/>
                </a:cubicBezTo>
                <a:cubicBezTo>
                  <a:pt x="236" y="60"/>
                  <a:pt x="249" y="60"/>
                  <a:pt x="258" y="82"/>
                </a:cubicBezTo>
                <a:cubicBezTo>
                  <a:pt x="279" y="124"/>
                  <a:pt x="302" y="166"/>
                  <a:pt x="323" y="207"/>
                </a:cubicBezTo>
                <a:cubicBezTo>
                  <a:pt x="324" y="208"/>
                  <a:pt x="324" y="208"/>
                  <a:pt x="325" y="207"/>
                </a:cubicBezTo>
                <a:close/>
              </a:path>
            </a:pathLst>
          </a:custGeom>
          <a:solidFill>
            <a:srgbClr val="120E0D"/>
          </a:solidFill>
          <a:ln>
            <a:noFill/>
          </a:ln>
        </p:spPr>
        <p:txBody>
          <a:bodyPr vert="horz" wrap="square" lIns="91440" tIns="45720" rIns="91440" bIns="45720" numCol="1" anchor="t" anchorCtr="0" compatLnSpc="1"/>
          <a:lstStyle/>
          <a:p>
            <a:endParaRPr lang="zh-CN" altLang="en-US">
              <a:solidFill>
                <a:srgbClr val="233154"/>
              </a:solidFill>
            </a:endParaRPr>
          </a:p>
        </p:txBody>
      </p:sp>
      <p:sp>
        <p:nvSpPr>
          <p:cNvPr id="11" name="文本框 10"/>
          <p:cNvSpPr txBox="1"/>
          <p:nvPr>
            <p:custDataLst>
              <p:tags r:id="rId4"/>
            </p:custDataLst>
          </p:nvPr>
        </p:nvSpPr>
        <p:spPr>
          <a:xfrm>
            <a:off x="5566276" y="2704819"/>
            <a:ext cx="1052888" cy="275590"/>
          </a:xfrm>
          <a:prstGeom prst="rect">
            <a:avLst/>
          </a:prstGeom>
          <a:noFill/>
        </p:spPr>
        <p:txBody>
          <a:bodyPr wrap="square" rtlCol="0">
            <a:spAutoFit/>
          </a:bodyPr>
          <a:lstStyle/>
          <a:p>
            <a:r>
              <a:rPr lang="en-US" altLang="zh-CN" sz="1200" b="1" dirty="0" smtClean="0">
                <a:solidFill>
                  <a:srgbClr val="120E0D"/>
                </a:solidFill>
                <a:latin typeface="造字工房悦黑体验版纤细体" pitchFamily="50" charset="-122"/>
                <a:ea typeface="造字工房悦黑体验版纤细体" pitchFamily="50" charset="-122"/>
              </a:rPr>
              <a:t>-LOGO-</a:t>
            </a:r>
            <a:endParaRPr lang="zh-CN" altLang="en-US" sz="1200" b="1" dirty="0">
              <a:solidFill>
                <a:srgbClr val="120E0D"/>
              </a:solidFill>
              <a:latin typeface="造字工房悦黑体验版纤细体" pitchFamily="50" charset="-122"/>
              <a:ea typeface="造字工房悦黑体验版纤细体" pitchFamily="50" charset="-122"/>
            </a:endParaRPr>
          </a:p>
        </p:txBody>
      </p:sp>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191E851-9B92-461C-B6C7-808A7634862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381D533-A2FD-4B7A-9482-F1F05078B389}" type="slidenum">
              <a:rPr lang="zh-CN" altLang="en-US" smtClean="0"/>
            </a:fld>
            <a:endParaRPr lang="zh-CN" altLang="en-US"/>
          </a:p>
        </p:txBody>
      </p:sp>
      <p:sp>
        <p:nvSpPr>
          <p:cNvPr id="7" name="内容占位符 6"/>
          <p:cNvSpPr>
            <a:spLocks noGrp="1"/>
          </p:cNvSpPr>
          <p:nvPr>
            <p:ph sz="quarter" idx="13"/>
          </p:nvPr>
        </p:nvSpPr>
        <p:spPr>
          <a:xfrm>
            <a:off x="838200" y="552450"/>
            <a:ext cx="10515600" cy="5505450"/>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transition spd="slow">
    <p:randomBar dir="vert"/>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191E851-9B92-461C-B6C7-808A7634862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381D533-A2FD-4B7A-9482-F1F05078B389}" type="slidenum">
              <a:rPr lang="zh-CN" altLang="en-US" smtClean="0"/>
            </a:fld>
            <a:endParaRPr lang="zh-CN" altLang="en-US"/>
          </a:p>
        </p:txBody>
      </p:sp>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3175000" y="3299632"/>
            <a:ext cx="5829300" cy="754843"/>
          </a:xfrm>
        </p:spPr>
        <p:txBody>
          <a:bodyPr anchor="b">
            <a:normAutofit/>
          </a:bodyPr>
          <a:lstStyle>
            <a:lvl1pPr algn="ctr">
              <a:defRPr sz="3600">
                <a:solidFill>
                  <a:srgbClr val="DAB86E"/>
                </a:solidFill>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3175000" y="4081463"/>
            <a:ext cx="5829300" cy="858837"/>
          </a:xfrm>
        </p:spPr>
        <p:txBody>
          <a:bodyPr>
            <a:normAutofit/>
          </a:bodyPr>
          <a:lstStyle>
            <a:lvl1pPr marL="0" indent="0" algn="ctr">
              <a:buNone/>
              <a:defRPr sz="1600">
                <a:solidFill>
                  <a:srgbClr val="DAB86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单击此处编辑母版文本样式</a:t>
            </a:r>
            <a:endParaRPr lang="zh-CN" altLang="en-US" dirty="0" smtClean="0"/>
          </a:p>
        </p:txBody>
      </p:sp>
      <p:sp>
        <p:nvSpPr>
          <p:cNvPr id="4" name="日期占位符 3"/>
          <p:cNvSpPr>
            <a:spLocks noGrp="1"/>
          </p:cNvSpPr>
          <p:nvPr>
            <p:ph type="dt" sz="half" idx="10"/>
          </p:nvPr>
        </p:nvSpPr>
        <p:spPr/>
        <p:txBody>
          <a:bodyPr/>
          <a:lstStyle/>
          <a:p>
            <a:fld id="{3191E851-9B92-461C-B6C7-808A7634862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381D533-A2FD-4B7A-9482-F1F05078B389}" type="slidenum">
              <a:rPr lang="zh-CN" altLang="en-US" smtClean="0"/>
            </a:fld>
            <a:endParaRPr lang="zh-CN" altLang="en-US"/>
          </a:p>
        </p:txBody>
      </p:sp>
      <p:grpSp>
        <p:nvGrpSpPr>
          <p:cNvPr id="7" name="组合 6"/>
          <p:cNvGrpSpPr/>
          <p:nvPr>
            <p:custDataLst>
              <p:tags r:id="rId2"/>
            </p:custDataLst>
          </p:nvPr>
        </p:nvGrpSpPr>
        <p:grpSpPr>
          <a:xfrm>
            <a:off x="3398293" y="-68238"/>
            <a:ext cx="5404513" cy="1310185"/>
            <a:chOff x="3398293" y="-68238"/>
            <a:chExt cx="5404513" cy="1310185"/>
          </a:xfrm>
        </p:grpSpPr>
        <p:sp>
          <p:nvSpPr>
            <p:cNvPr id="8" name="任意多边形 7"/>
            <p:cNvSpPr/>
            <p:nvPr/>
          </p:nvSpPr>
          <p:spPr>
            <a:xfrm>
              <a:off x="3411940" y="232012"/>
              <a:ext cx="5390866" cy="1009935"/>
            </a:xfrm>
            <a:custGeom>
              <a:avLst/>
              <a:gdLst>
                <a:gd name="connsiteX0" fmla="*/ 150126 w 5390866"/>
                <a:gd name="connsiteY0" fmla="*/ 996287 h 1009935"/>
                <a:gd name="connsiteX1" fmla="*/ 5240741 w 5390866"/>
                <a:gd name="connsiteY1" fmla="*/ 1009935 h 1009935"/>
                <a:gd name="connsiteX2" fmla="*/ 5390866 w 5390866"/>
                <a:gd name="connsiteY2" fmla="*/ 13648 h 1009935"/>
                <a:gd name="connsiteX3" fmla="*/ 0 w 5390866"/>
                <a:gd name="connsiteY3" fmla="*/ 0 h 1009935"/>
                <a:gd name="connsiteX4" fmla="*/ 150126 w 5390866"/>
                <a:gd name="connsiteY4" fmla="*/ 996287 h 1009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866" h="1009935">
                  <a:moveTo>
                    <a:pt x="150126" y="996287"/>
                  </a:moveTo>
                  <a:lnTo>
                    <a:pt x="5240741" y="1009935"/>
                  </a:lnTo>
                  <a:lnTo>
                    <a:pt x="5390866" y="13648"/>
                  </a:lnTo>
                  <a:lnTo>
                    <a:pt x="0" y="0"/>
                  </a:lnTo>
                  <a:lnTo>
                    <a:pt x="150126" y="996287"/>
                  </a:lnTo>
                  <a:close/>
                </a:path>
              </a:pathLst>
            </a:custGeom>
            <a:solidFill>
              <a:srgbClr val="DAB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3398293" y="-68238"/>
              <a:ext cx="5404513" cy="341194"/>
            </a:xfrm>
            <a:custGeom>
              <a:avLst/>
              <a:gdLst>
                <a:gd name="connsiteX0" fmla="*/ 0 w 5404513"/>
                <a:gd name="connsiteY0" fmla="*/ 259308 h 259308"/>
                <a:gd name="connsiteX1" fmla="*/ 5404513 w 5404513"/>
                <a:gd name="connsiteY1" fmla="*/ 245660 h 259308"/>
                <a:gd name="connsiteX2" fmla="*/ 5308979 w 5404513"/>
                <a:gd name="connsiteY2" fmla="*/ 0 h 259308"/>
                <a:gd name="connsiteX3" fmla="*/ 81886 w 5404513"/>
                <a:gd name="connsiteY3" fmla="*/ 27296 h 259308"/>
                <a:gd name="connsiteX4" fmla="*/ 0 w 5404513"/>
                <a:gd name="connsiteY4" fmla="*/ 259308 h 259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513" h="259308">
                  <a:moveTo>
                    <a:pt x="0" y="259308"/>
                  </a:moveTo>
                  <a:lnTo>
                    <a:pt x="5404513" y="245660"/>
                  </a:lnTo>
                  <a:lnTo>
                    <a:pt x="5308979" y="0"/>
                  </a:lnTo>
                  <a:lnTo>
                    <a:pt x="81886" y="27296"/>
                  </a:lnTo>
                  <a:lnTo>
                    <a:pt x="0" y="259308"/>
                  </a:lnTo>
                  <a:close/>
                </a:path>
              </a:pathLst>
            </a:custGeom>
            <a:solidFill>
              <a:srgbClr val="CC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custDataLst>
              <p:tags r:id="rId3"/>
            </p:custDataLst>
          </p:nvPr>
        </p:nvGrpSpPr>
        <p:grpSpPr>
          <a:xfrm rot="10800000">
            <a:off x="3411940" y="5602407"/>
            <a:ext cx="5404513" cy="1323833"/>
            <a:chOff x="3398293" y="-81886"/>
            <a:chExt cx="5404513" cy="1323833"/>
          </a:xfrm>
        </p:grpSpPr>
        <p:sp>
          <p:nvSpPr>
            <p:cNvPr id="11" name="任意多边形 10"/>
            <p:cNvSpPr/>
            <p:nvPr/>
          </p:nvSpPr>
          <p:spPr>
            <a:xfrm>
              <a:off x="3411940" y="232012"/>
              <a:ext cx="5390866" cy="1009935"/>
            </a:xfrm>
            <a:custGeom>
              <a:avLst/>
              <a:gdLst>
                <a:gd name="connsiteX0" fmla="*/ 150126 w 5390866"/>
                <a:gd name="connsiteY0" fmla="*/ 996287 h 1009935"/>
                <a:gd name="connsiteX1" fmla="*/ 5240741 w 5390866"/>
                <a:gd name="connsiteY1" fmla="*/ 1009935 h 1009935"/>
                <a:gd name="connsiteX2" fmla="*/ 5390866 w 5390866"/>
                <a:gd name="connsiteY2" fmla="*/ 13648 h 1009935"/>
                <a:gd name="connsiteX3" fmla="*/ 0 w 5390866"/>
                <a:gd name="connsiteY3" fmla="*/ 0 h 1009935"/>
                <a:gd name="connsiteX4" fmla="*/ 150126 w 5390866"/>
                <a:gd name="connsiteY4" fmla="*/ 996287 h 1009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866" h="1009935">
                  <a:moveTo>
                    <a:pt x="150126" y="996287"/>
                  </a:moveTo>
                  <a:lnTo>
                    <a:pt x="5240741" y="1009935"/>
                  </a:lnTo>
                  <a:lnTo>
                    <a:pt x="5390866" y="13648"/>
                  </a:lnTo>
                  <a:lnTo>
                    <a:pt x="0" y="0"/>
                  </a:lnTo>
                  <a:lnTo>
                    <a:pt x="150126" y="996287"/>
                  </a:lnTo>
                  <a:close/>
                </a:path>
              </a:pathLst>
            </a:custGeom>
            <a:solidFill>
              <a:srgbClr val="DAB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3398293" y="-81886"/>
              <a:ext cx="5404513" cy="341194"/>
            </a:xfrm>
            <a:custGeom>
              <a:avLst/>
              <a:gdLst>
                <a:gd name="connsiteX0" fmla="*/ 0 w 5404513"/>
                <a:gd name="connsiteY0" fmla="*/ 259308 h 259308"/>
                <a:gd name="connsiteX1" fmla="*/ 5404513 w 5404513"/>
                <a:gd name="connsiteY1" fmla="*/ 245660 h 259308"/>
                <a:gd name="connsiteX2" fmla="*/ 5308979 w 5404513"/>
                <a:gd name="connsiteY2" fmla="*/ 0 h 259308"/>
                <a:gd name="connsiteX3" fmla="*/ 81886 w 5404513"/>
                <a:gd name="connsiteY3" fmla="*/ 27296 h 259308"/>
                <a:gd name="connsiteX4" fmla="*/ 0 w 5404513"/>
                <a:gd name="connsiteY4" fmla="*/ 259308 h 259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513" h="259308">
                  <a:moveTo>
                    <a:pt x="0" y="259308"/>
                  </a:moveTo>
                  <a:lnTo>
                    <a:pt x="5404513" y="245660"/>
                  </a:lnTo>
                  <a:lnTo>
                    <a:pt x="5308979" y="0"/>
                  </a:lnTo>
                  <a:lnTo>
                    <a:pt x="81886" y="27296"/>
                  </a:lnTo>
                  <a:lnTo>
                    <a:pt x="0" y="259308"/>
                  </a:lnTo>
                  <a:close/>
                </a:path>
              </a:pathLst>
            </a:custGeom>
            <a:solidFill>
              <a:srgbClr val="CC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椭圆 12"/>
          <p:cNvSpPr/>
          <p:nvPr>
            <p:custDataLst>
              <p:tags r:id="rId4"/>
            </p:custDataLst>
          </p:nvPr>
        </p:nvSpPr>
        <p:spPr>
          <a:xfrm>
            <a:off x="5517918" y="2136686"/>
            <a:ext cx="1142189" cy="1142189"/>
          </a:xfrm>
          <a:prstGeom prst="ellipse">
            <a:avLst/>
          </a:prstGeom>
          <a:solidFill>
            <a:srgbClr val="DAB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54952"/>
              </a:solidFill>
            </a:endParaRPr>
          </a:p>
        </p:txBody>
      </p:sp>
    </p:spTree>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676400"/>
            <a:ext cx="5181600" cy="4500563"/>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内容占位符 3"/>
          <p:cNvSpPr>
            <a:spLocks noGrp="1"/>
          </p:cNvSpPr>
          <p:nvPr>
            <p:ph sz="half" idx="2"/>
          </p:nvPr>
        </p:nvSpPr>
        <p:spPr>
          <a:xfrm>
            <a:off x="6172200" y="1676400"/>
            <a:ext cx="5181600" cy="45005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191E851-9B92-461C-B6C7-808A7634862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381D533-A2FD-4B7A-9482-F1F05078B389}" type="slidenum">
              <a:rPr lang="zh-CN" altLang="en-US" smtClean="0"/>
            </a:fld>
            <a:endParaRPr lang="zh-CN" altLang="en-US"/>
          </a:p>
        </p:txBody>
      </p:sp>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74783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endParaRPr lang="zh-CN" altLang="en-US" dirty="0" smtClean="0"/>
          </a:p>
        </p:txBody>
      </p:sp>
      <p:sp>
        <p:nvSpPr>
          <p:cNvPr id="4" name="内容占位符 3"/>
          <p:cNvSpPr>
            <a:spLocks noGrp="1"/>
          </p:cNvSpPr>
          <p:nvPr>
            <p:ph sz="half" idx="2"/>
          </p:nvPr>
        </p:nvSpPr>
        <p:spPr>
          <a:xfrm>
            <a:off x="839788" y="2638425"/>
            <a:ext cx="5157787" cy="3551238"/>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6172200" y="174783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638425"/>
            <a:ext cx="5183188" cy="35512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191E851-9B92-461C-B6C7-808A7634862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381D533-A2FD-4B7A-9482-F1F05078B389}" type="slidenum">
              <a:rPr lang="zh-CN" altLang="en-US" smtClean="0"/>
            </a:fld>
            <a:endParaRPr lang="zh-CN" altLang="en-US"/>
          </a:p>
        </p:txBody>
      </p:sp>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椭圆 5"/>
          <p:cNvSpPr/>
          <p:nvPr>
            <p:custDataLst>
              <p:tags r:id="rId2"/>
            </p:custDataLst>
          </p:nvPr>
        </p:nvSpPr>
        <p:spPr>
          <a:xfrm>
            <a:off x="5067542" y="1237958"/>
            <a:ext cx="1930506" cy="1930506"/>
          </a:xfrm>
          <a:prstGeom prst="ellipse">
            <a:avLst/>
          </a:prstGeom>
          <a:solidFill>
            <a:srgbClr val="DAB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54952"/>
              </a:solidFill>
            </a:endParaRPr>
          </a:p>
        </p:txBody>
      </p:sp>
      <p:sp>
        <p:nvSpPr>
          <p:cNvPr id="7" name="Freeform 41"/>
          <p:cNvSpPr>
            <a:spLocks noEditPoints="1"/>
          </p:cNvSpPr>
          <p:nvPr>
            <p:custDataLst>
              <p:tags r:id="rId3"/>
            </p:custDataLst>
          </p:nvPr>
        </p:nvSpPr>
        <p:spPr bwMode="auto">
          <a:xfrm>
            <a:off x="6284338" y="5032438"/>
            <a:ext cx="478672" cy="468354"/>
          </a:xfrm>
          <a:custGeom>
            <a:avLst/>
            <a:gdLst/>
            <a:ahLst/>
            <a:cxnLst>
              <a:cxn ang="0">
                <a:pos x="142" y="249"/>
              </a:cxn>
              <a:cxn ang="0">
                <a:pos x="128" y="242"/>
              </a:cxn>
              <a:cxn ang="0">
                <a:pos x="9" y="122"/>
              </a:cxn>
              <a:cxn ang="0">
                <a:pos x="0" y="91"/>
              </a:cxn>
              <a:cxn ang="0">
                <a:pos x="0" y="20"/>
              </a:cxn>
              <a:cxn ang="0">
                <a:pos x="7" y="7"/>
              </a:cxn>
              <a:cxn ang="0">
                <a:pos x="20" y="0"/>
              </a:cxn>
              <a:cxn ang="0">
                <a:pos x="90" y="0"/>
              </a:cxn>
              <a:cxn ang="0">
                <a:pos x="121" y="10"/>
              </a:cxn>
              <a:cxn ang="0">
                <a:pos x="241" y="128"/>
              </a:cxn>
              <a:cxn ang="0">
                <a:pos x="248" y="142"/>
              </a:cxn>
              <a:cxn ang="0">
                <a:pos x="248" y="151"/>
              </a:cxn>
              <a:cxn ang="0">
                <a:pos x="241" y="165"/>
              </a:cxn>
              <a:cxn ang="0">
                <a:pos x="160" y="245"/>
              </a:cxn>
              <a:cxn ang="0">
                <a:pos x="146" y="250"/>
              </a:cxn>
              <a:cxn ang="0">
                <a:pos x="25" y="11"/>
              </a:cxn>
              <a:cxn ang="0">
                <a:pos x="12" y="20"/>
              </a:cxn>
              <a:cxn ang="0">
                <a:pos x="11" y="91"/>
              </a:cxn>
              <a:cxn ang="0">
                <a:pos x="17" y="115"/>
              </a:cxn>
              <a:cxn ang="0">
                <a:pos x="136" y="234"/>
              </a:cxn>
              <a:cxn ang="0">
                <a:pos x="151" y="238"/>
              </a:cxn>
              <a:cxn ang="0">
                <a:pos x="233" y="157"/>
              </a:cxn>
              <a:cxn ang="0">
                <a:pos x="237" y="146"/>
              </a:cxn>
              <a:cxn ang="0">
                <a:pos x="121" y="23"/>
              </a:cxn>
              <a:cxn ang="0">
                <a:pos x="106" y="15"/>
              </a:cxn>
              <a:cxn ang="0">
                <a:pos x="25" y="11"/>
              </a:cxn>
              <a:cxn ang="0">
                <a:pos x="50" y="81"/>
              </a:cxn>
              <a:cxn ang="0">
                <a:pos x="38" y="74"/>
              </a:cxn>
              <a:cxn ang="0">
                <a:pos x="29" y="61"/>
              </a:cxn>
              <a:cxn ang="0">
                <a:pos x="29" y="50"/>
              </a:cxn>
              <a:cxn ang="0">
                <a:pos x="38" y="38"/>
              </a:cxn>
              <a:cxn ang="0">
                <a:pos x="50" y="31"/>
              </a:cxn>
              <a:cxn ang="0">
                <a:pos x="61" y="31"/>
              </a:cxn>
              <a:cxn ang="0">
                <a:pos x="73" y="38"/>
              </a:cxn>
              <a:cxn ang="0">
                <a:pos x="81" y="50"/>
              </a:cxn>
              <a:cxn ang="0">
                <a:pos x="81" y="61"/>
              </a:cxn>
              <a:cxn ang="0">
                <a:pos x="73" y="74"/>
              </a:cxn>
              <a:cxn ang="0">
                <a:pos x="61" y="81"/>
              </a:cxn>
              <a:cxn ang="0">
                <a:pos x="55" y="41"/>
              </a:cxn>
              <a:cxn ang="0">
                <a:pos x="44" y="45"/>
              </a:cxn>
              <a:cxn ang="0">
                <a:pos x="40" y="55"/>
              </a:cxn>
              <a:cxn ang="0">
                <a:pos x="50" y="69"/>
              </a:cxn>
              <a:cxn ang="0">
                <a:pos x="61" y="69"/>
              </a:cxn>
              <a:cxn ang="0">
                <a:pos x="70" y="55"/>
              </a:cxn>
              <a:cxn ang="0">
                <a:pos x="66" y="45"/>
              </a:cxn>
              <a:cxn ang="0">
                <a:pos x="55" y="41"/>
              </a:cxn>
            </a:cxnLst>
            <a:rect l="0" t="0" r="r" b="b"/>
            <a:pathLst>
              <a:path w="248" h="250">
                <a:moveTo>
                  <a:pt x="146" y="250"/>
                </a:moveTo>
                <a:lnTo>
                  <a:pt x="146" y="250"/>
                </a:lnTo>
                <a:lnTo>
                  <a:pt x="142" y="249"/>
                </a:lnTo>
                <a:lnTo>
                  <a:pt x="136" y="247"/>
                </a:lnTo>
                <a:lnTo>
                  <a:pt x="132" y="245"/>
                </a:lnTo>
                <a:lnTo>
                  <a:pt x="128" y="242"/>
                </a:lnTo>
                <a:lnTo>
                  <a:pt x="15" y="130"/>
                </a:lnTo>
                <a:lnTo>
                  <a:pt x="15" y="130"/>
                </a:lnTo>
                <a:lnTo>
                  <a:pt x="9" y="122"/>
                </a:lnTo>
                <a:lnTo>
                  <a:pt x="4" y="111"/>
                </a:lnTo>
                <a:lnTo>
                  <a:pt x="1" y="101"/>
                </a:lnTo>
                <a:lnTo>
                  <a:pt x="0" y="91"/>
                </a:lnTo>
                <a:lnTo>
                  <a:pt x="0" y="26"/>
                </a:lnTo>
                <a:lnTo>
                  <a:pt x="0" y="26"/>
                </a:lnTo>
                <a:lnTo>
                  <a:pt x="0" y="20"/>
                </a:lnTo>
                <a:lnTo>
                  <a:pt x="1" y="15"/>
                </a:lnTo>
                <a:lnTo>
                  <a:pt x="4" y="11"/>
                </a:lnTo>
                <a:lnTo>
                  <a:pt x="7" y="7"/>
                </a:lnTo>
                <a:lnTo>
                  <a:pt x="11" y="4"/>
                </a:lnTo>
                <a:lnTo>
                  <a:pt x="15" y="1"/>
                </a:lnTo>
                <a:lnTo>
                  <a:pt x="20" y="0"/>
                </a:lnTo>
                <a:lnTo>
                  <a:pt x="25" y="0"/>
                </a:lnTo>
                <a:lnTo>
                  <a:pt x="90" y="0"/>
                </a:lnTo>
                <a:lnTo>
                  <a:pt x="90" y="0"/>
                </a:lnTo>
                <a:lnTo>
                  <a:pt x="101" y="1"/>
                </a:lnTo>
                <a:lnTo>
                  <a:pt x="111" y="4"/>
                </a:lnTo>
                <a:lnTo>
                  <a:pt x="121" y="10"/>
                </a:lnTo>
                <a:lnTo>
                  <a:pt x="129" y="16"/>
                </a:lnTo>
                <a:lnTo>
                  <a:pt x="241" y="128"/>
                </a:lnTo>
                <a:lnTo>
                  <a:pt x="241" y="128"/>
                </a:lnTo>
                <a:lnTo>
                  <a:pt x="244" y="132"/>
                </a:lnTo>
                <a:lnTo>
                  <a:pt x="247" y="136"/>
                </a:lnTo>
                <a:lnTo>
                  <a:pt x="248" y="142"/>
                </a:lnTo>
                <a:lnTo>
                  <a:pt x="248" y="146"/>
                </a:lnTo>
                <a:lnTo>
                  <a:pt x="248" y="146"/>
                </a:lnTo>
                <a:lnTo>
                  <a:pt x="248" y="151"/>
                </a:lnTo>
                <a:lnTo>
                  <a:pt x="247" y="157"/>
                </a:lnTo>
                <a:lnTo>
                  <a:pt x="244" y="161"/>
                </a:lnTo>
                <a:lnTo>
                  <a:pt x="241" y="165"/>
                </a:lnTo>
                <a:lnTo>
                  <a:pt x="165" y="242"/>
                </a:lnTo>
                <a:lnTo>
                  <a:pt x="165" y="242"/>
                </a:lnTo>
                <a:lnTo>
                  <a:pt x="160" y="245"/>
                </a:lnTo>
                <a:lnTo>
                  <a:pt x="155" y="247"/>
                </a:lnTo>
                <a:lnTo>
                  <a:pt x="151" y="249"/>
                </a:lnTo>
                <a:lnTo>
                  <a:pt x="146" y="250"/>
                </a:lnTo>
                <a:lnTo>
                  <a:pt x="146" y="250"/>
                </a:lnTo>
                <a:close/>
                <a:moveTo>
                  <a:pt x="25" y="11"/>
                </a:moveTo>
                <a:lnTo>
                  <a:pt x="25" y="11"/>
                </a:lnTo>
                <a:lnTo>
                  <a:pt x="19" y="12"/>
                </a:lnTo>
                <a:lnTo>
                  <a:pt x="15" y="15"/>
                </a:lnTo>
                <a:lnTo>
                  <a:pt x="12" y="20"/>
                </a:lnTo>
                <a:lnTo>
                  <a:pt x="11" y="26"/>
                </a:lnTo>
                <a:lnTo>
                  <a:pt x="11" y="91"/>
                </a:lnTo>
                <a:lnTo>
                  <a:pt x="11" y="91"/>
                </a:lnTo>
                <a:lnTo>
                  <a:pt x="11" y="99"/>
                </a:lnTo>
                <a:lnTo>
                  <a:pt x="13" y="107"/>
                </a:lnTo>
                <a:lnTo>
                  <a:pt x="17" y="115"/>
                </a:lnTo>
                <a:lnTo>
                  <a:pt x="23" y="122"/>
                </a:lnTo>
                <a:lnTo>
                  <a:pt x="136" y="234"/>
                </a:lnTo>
                <a:lnTo>
                  <a:pt x="136" y="234"/>
                </a:lnTo>
                <a:lnTo>
                  <a:pt x="140" y="238"/>
                </a:lnTo>
                <a:lnTo>
                  <a:pt x="146" y="238"/>
                </a:lnTo>
                <a:lnTo>
                  <a:pt x="151" y="238"/>
                </a:lnTo>
                <a:lnTo>
                  <a:pt x="156" y="234"/>
                </a:lnTo>
                <a:lnTo>
                  <a:pt x="233" y="157"/>
                </a:lnTo>
                <a:lnTo>
                  <a:pt x="233" y="157"/>
                </a:lnTo>
                <a:lnTo>
                  <a:pt x="237" y="153"/>
                </a:lnTo>
                <a:lnTo>
                  <a:pt x="237" y="146"/>
                </a:lnTo>
                <a:lnTo>
                  <a:pt x="237" y="146"/>
                </a:lnTo>
                <a:lnTo>
                  <a:pt x="237" y="141"/>
                </a:lnTo>
                <a:lnTo>
                  <a:pt x="233" y="136"/>
                </a:lnTo>
                <a:lnTo>
                  <a:pt x="121" y="23"/>
                </a:lnTo>
                <a:lnTo>
                  <a:pt x="121" y="23"/>
                </a:lnTo>
                <a:lnTo>
                  <a:pt x="115" y="19"/>
                </a:lnTo>
                <a:lnTo>
                  <a:pt x="106" y="15"/>
                </a:lnTo>
                <a:lnTo>
                  <a:pt x="98" y="12"/>
                </a:lnTo>
                <a:lnTo>
                  <a:pt x="90" y="11"/>
                </a:lnTo>
                <a:lnTo>
                  <a:pt x="25" y="11"/>
                </a:lnTo>
                <a:close/>
                <a:moveTo>
                  <a:pt x="55" y="81"/>
                </a:moveTo>
                <a:lnTo>
                  <a:pt x="55" y="81"/>
                </a:lnTo>
                <a:lnTo>
                  <a:pt x="50" y="81"/>
                </a:lnTo>
                <a:lnTo>
                  <a:pt x="46" y="80"/>
                </a:lnTo>
                <a:lnTo>
                  <a:pt x="40" y="77"/>
                </a:lnTo>
                <a:lnTo>
                  <a:pt x="38" y="74"/>
                </a:lnTo>
                <a:lnTo>
                  <a:pt x="34" y="70"/>
                </a:lnTo>
                <a:lnTo>
                  <a:pt x="32" y="65"/>
                </a:lnTo>
                <a:lnTo>
                  <a:pt x="29" y="61"/>
                </a:lnTo>
                <a:lnTo>
                  <a:pt x="29" y="55"/>
                </a:lnTo>
                <a:lnTo>
                  <a:pt x="29" y="55"/>
                </a:lnTo>
                <a:lnTo>
                  <a:pt x="29" y="50"/>
                </a:lnTo>
                <a:lnTo>
                  <a:pt x="32" y="46"/>
                </a:lnTo>
                <a:lnTo>
                  <a:pt x="34" y="42"/>
                </a:lnTo>
                <a:lnTo>
                  <a:pt x="38" y="38"/>
                </a:lnTo>
                <a:lnTo>
                  <a:pt x="40" y="34"/>
                </a:lnTo>
                <a:lnTo>
                  <a:pt x="46" y="32"/>
                </a:lnTo>
                <a:lnTo>
                  <a:pt x="50" y="31"/>
                </a:lnTo>
                <a:lnTo>
                  <a:pt x="55" y="30"/>
                </a:lnTo>
                <a:lnTo>
                  <a:pt x="55" y="30"/>
                </a:lnTo>
                <a:lnTo>
                  <a:pt x="61" y="31"/>
                </a:lnTo>
                <a:lnTo>
                  <a:pt x="65" y="32"/>
                </a:lnTo>
                <a:lnTo>
                  <a:pt x="70" y="34"/>
                </a:lnTo>
                <a:lnTo>
                  <a:pt x="73" y="38"/>
                </a:lnTo>
                <a:lnTo>
                  <a:pt x="77" y="42"/>
                </a:lnTo>
                <a:lnTo>
                  <a:pt x="78" y="46"/>
                </a:lnTo>
                <a:lnTo>
                  <a:pt x="81" y="50"/>
                </a:lnTo>
                <a:lnTo>
                  <a:pt x="81" y="55"/>
                </a:lnTo>
                <a:lnTo>
                  <a:pt x="81" y="55"/>
                </a:lnTo>
                <a:lnTo>
                  <a:pt x="81" y="61"/>
                </a:lnTo>
                <a:lnTo>
                  <a:pt x="78" y="65"/>
                </a:lnTo>
                <a:lnTo>
                  <a:pt x="77" y="70"/>
                </a:lnTo>
                <a:lnTo>
                  <a:pt x="73" y="74"/>
                </a:lnTo>
                <a:lnTo>
                  <a:pt x="70" y="77"/>
                </a:lnTo>
                <a:lnTo>
                  <a:pt x="65" y="80"/>
                </a:lnTo>
                <a:lnTo>
                  <a:pt x="61" y="81"/>
                </a:lnTo>
                <a:lnTo>
                  <a:pt x="55" y="81"/>
                </a:lnTo>
                <a:lnTo>
                  <a:pt x="55" y="81"/>
                </a:lnTo>
                <a:close/>
                <a:moveTo>
                  <a:pt x="55" y="41"/>
                </a:moveTo>
                <a:lnTo>
                  <a:pt x="55" y="41"/>
                </a:lnTo>
                <a:lnTo>
                  <a:pt x="50" y="42"/>
                </a:lnTo>
                <a:lnTo>
                  <a:pt x="44" y="45"/>
                </a:lnTo>
                <a:lnTo>
                  <a:pt x="42" y="50"/>
                </a:lnTo>
                <a:lnTo>
                  <a:pt x="40" y="55"/>
                </a:lnTo>
                <a:lnTo>
                  <a:pt x="40" y="55"/>
                </a:lnTo>
                <a:lnTo>
                  <a:pt x="42" y="61"/>
                </a:lnTo>
                <a:lnTo>
                  <a:pt x="44" y="66"/>
                </a:lnTo>
                <a:lnTo>
                  <a:pt x="50" y="69"/>
                </a:lnTo>
                <a:lnTo>
                  <a:pt x="55" y="70"/>
                </a:lnTo>
                <a:lnTo>
                  <a:pt x="55" y="70"/>
                </a:lnTo>
                <a:lnTo>
                  <a:pt x="61" y="69"/>
                </a:lnTo>
                <a:lnTo>
                  <a:pt x="66" y="66"/>
                </a:lnTo>
                <a:lnTo>
                  <a:pt x="69" y="61"/>
                </a:lnTo>
                <a:lnTo>
                  <a:pt x="70" y="55"/>
                </a:lnTo>
                <a:lnTo>
                  <a:pt x="70" y="55"/>
                </a:lnTo>
                <a:lnTo>
                  <a:pt x="69" y="50"/>
                </a:lnTo>
                <a:lnTo>
                  <a:pt x="66" y="45"/>
                </a:lnTo>
                <a:lnTo>
                  <a:pt x="61" y="42"/>
                </a:lnTo>
                <a:lnTo>
                  <a:pt x="55" y="41"/>
                </a:lnTo>
                <a:lnTo>
                  <a:pt x="55" y="41"/>
                </a:lnTo>
                <a:close/>
              </a:path>
            </a:pathLst>
          </a:custGeom>
          <a:solidFill>
            <a:srgbClr val="DAB96E"/>
          </a:solid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8" name="Freeform 175"/>
          <p:cNvSpPr>
            <a:spLocks noEditPoints="1"/>
          </p:cNvSpPr>
          <p:nvPr>
            <p:custDataLst>
              <p:tags r:id="rId4"/>
            </p:custDataLst>
          </p:nvPr>
        </p:nvSpPr>
        <p:spPr bwMode="auto">
          <a:xfrm>
            <a:off x="3654869" y="5052492"/>
            <a:ext cx="446621" cy="418268"/>
          </a:xfrm>
          <a:custGeom>
            <a:avLst/>
            <a:gdLst/>
            <a:ahLst/>
            <a:cxnLst>
              <a:cxn ang="0">
                <a:pos x="0" y="197"/>
              </a:cxn>
              <a:cxn ang="0">
                <a:pos x="3" y="187"/>
              </a:cxn>
              <a:cxn ang="0">
                <a:pos x="20" y="165"/>
              </a:cxn>
              <a:cxn ang="0">
                <a:pos x="59" y="142"/>
              </a:cxn>
              <a:cxn ang="0">
                <a:pos x="78" y="135"/>
              </a:cxn>
              <a:cxn ang="0">
                <a:pos x="77" y="123"/>
              </a:cxn>
              <a:cxn ang="0">
                <a:pos x="64" y="98"/>
              </a:cxn>
              <a:cxn ang="0">
                <a:pos x="55" y="87"/>
              </a:cxn>
              <a:cxn ang="0">
                <a:pos x="53" y="75"/>
              </a:cxn>
              <a:cxn ang="0">
                <a:pos x="57" y="62"/>
              </a:cxn>
              <a:cxn ang="0">
                <a:pos x="57" y="53"/>
              </a:cxn>
              <a:cxn ang="0">
                <a:pos x="59" y="27"/>
              </a:cxn>
              <a:cxn ang="0">
                <a:pos x="68" y="14"/>
              </a:cxn>
              <a:cxn ang="0">
                <a:pos x="93" y="0"/>
              </a:cxn>
              <a:cxn ang="0">
                <a:pos x="118" y="0"/>
              </a:cxn>
              <a:cxn ang="0">
                <a:pos x="143" y="14"/>
              </a:cxn>
              <a:cxn ang="0">
                <a:pos x="151" y="27"/>
              </a:cxn>
              <a:cxn ang="0">
                <a:pos x="154" y="53"/>
              </a:cxn>
              <a:cxn ang="0">
                <a:pos x="154" y="62"/>
              </a:cxn>
              <a:cxn ang="0">
                <a:pos x="158" y="75"/>
              </a:cxn>
              <a:cxn ang="0">
                <a:pos x="155" y="87"/>
              </a:cxn>
              <a:cxn ang="0">
                <a:pos x="147" y="98"/>
              </a:cxn>
              <a:cxn ang="0">
                <a:pos x="134" y="123"/>
              </a:cxn>
              <a:cxn ang="0">
                <a:pos x="132" y="135"/>
              </a:cxn>
              <a:cxn ang="0">
                <a:pos x="151" y="142"/>
              </a:cxn>
              <a:cxn ang="0">
                <a:pos x="190" y="165"/>
              </a:cxn>
              <a:cxn ang="0">
                <a:pos x="208" y="187"/>
              </a:cxn>
              <a:cxn ang="0">
                <a:pos x="211" y="203"/>
              </a:cxn>
              <a:cxn ang="0">
                <a:pos x="199" y="192"/>
              </a:cxn>
              <a:cxn ang="0">
                <a:pos x="181" y="172"/>
              </a:cxn>
              <a:cxn ang="0">
                <a:pos x="158" y="157"/>
              </a:cxn>
              <a:cxn ang="0">
                <a:pos x="130" y="146"/>
              </a:cxn>
              <a:cxn ang="0">
                <a:pos x="124" y="143"/>
              </a:cxn>
              <a:cxn ang="0">
                <a:pos x="120" y="126"/>
              </a:cxn>
              <a:cxn ang="0">
                <a:pos x="122" y="122"/>
              </a:cxn>
              <a:cxn ang="0">
                <a:pos x="136" y="98"/>
              </a:cxn>
              <a:cxn ang="0">
                <a:pos x="143" y="87"/>
              </a:cxn>
              <a:cxn ang="0">
                <a:pos x="146" y="81"/>
              </a:cxn>
              <a:cxn ang="0">
                <a:pos x="146" y="71"/>
              </a:cxn>
              <a:cxn ang="0">
                <a:pos x="143" y="65"/>
              </a:cxn>
              <a:cxn ang="0">
                <a:pos x="143" y="61"/>
              </a:cxn>
              <a:cxn ang="0">
                <a:pos x="140" y="31"/>
              </a:cxn>
              <a:cxn ang="0">
                <a:pos x="135" y="21"/>
              </a:cxn>
              <a:cxn ang="0">
                <a:pos x="115" y="11"/>
              </a:cxn>
              <a:cxn ang="0">
                <a:pos x="96" y="11"/>
              </a:cxn>
              <a:cxn ang="0">
                <a:pos x="76" y="21"/>
              </a:cxn>
              <a:cxn ang="0">
                <a:pos x="70" y="31"/>
              </a:cxn>
              <a:cxn ang="0">
                <a:pos x="68" y="61"/>
              </a:cxn>
              <a:cxn ang="0">
                <a:pos x="69" y="68"/>
              </a:cxn>
              <a:cxn ang="0">
                <a:pos x="65" y="71"/>
              </a:cxn>
              <a:cxn ang="0">
                <a:pos x="65" y="81"/>
              </a:cxn>
              <a:cxn ang="0">
                <a:pos x="73" y="87"/>
              </a:cxn>
              <a:cxn ang="0">
                <a:pos x="74" y="98"/>
              </a:cxn>
              <a:cxn ang="0">
                <a:pos x="89" y="122"/>
              </a:cxn>
              <a:cxn ang="0">
                <a:pos x="91" y="126"/>
              </a:cxn>
              <a:cxn ang="0">
                <a:pos x="86" y="143"/>
              </a:cxn>
              <a:cxn ang="0">
                <a:pos x="81" y="146"/>
              </a:cxn>
              <a:cxn ang="0">
                <a:pos x="53" y="157"/>
              </a:cxn>
              <a:cxn ang="0">
                <a:pos x="30" y="172"/>
              </a:cxn>
              <a:cxn ang="0">
                <a:pos x="12" y="192"/>
              </a:cxn>
            </a:cxnLst>
            <a:rect l="0" t="0" r="r" b="b"/>
            <a:pathLst>
              <a:path w="211" h="203">
                <a:moveTo>
                  <a:pt x="211" y="203"/>
                </a:moveTo>
                <a:lnTo>
                  <a:pt x="0" y="203"/>
                </a:lnTo>
                <a:lnTo>
                  <a:pt x="0" y="197"/>
                </a:lnTo>
                <a:lnTo>
                  <a:pt x="0" y="197"/>
                </a:lnTo>
                <a:lnTo>
                  <a:pt x="1" y="192"/>
                </a:lnTo>
                <a:lnTo>
                  <a:pt x="3" y="187"/>
                </a:lnTo>
                <a:lnTo>
                  <a:pt x="5" y="180"/>
                </a:lnTo>
                <a:lnTo>
                  <a:pt x="9" y="175"/>
                </a:lnTo>
                <a:lnTo>
                  <a:pt x="20" y="165"/>
                </a:lnTo>
                <a:lnTo>
                  <a:pt x="32" y="156"/>
                </a:lnTo>
                <a:lnTo>
                  <a:pt x="46" y="147"/>
                </a:lnTo>
                <a:lnTo>
                  <a:pt x="59" y="142"/>
                </a:lnTo>
                <a:lnTo>
                  <a:pt x="70" y="138"/>
                </a:lnTo>
                <a:lnTo>
                  <a:pt x="78" y="135"/>
                </a:lnTo>
                <a:lnTo>
                  <a:pt x="78" y="135"/>
                </a:lnTo>
                <a:lnTo>
                  <a:pt x="80" y="129"/>
                </a:lnTo>
                <a:lnTo>
                  <a:pt x="80" y="129"/>
                </a:lnTo>
                <a:lnTo>
                  <a:pt x="77" y="123"/>
                </a:lnTo>
                <a:lnTo>
                  <a:pt x="72" y="116"/>
                </a:lnTo>
                <a:lnTo>
                  <a:pt x="68" y="107"/>
                </a:lnTo>
                <a:lnTo>
                  <a:pt x="64" y="98"/>
                </a:lnTo>
                <a:lnTo>
                  <a:pt x="64" y="98"/>
                </a:lnTo>
                <a:lnTo>
                  <a:pt x="58" y="93"/>
                </a:lnTo>
                <a:lnTo>
                  <a:pt x="55" y="87"/>
                </a:lnTo>
                <a:lnTo>
                  <a:pt x="55" y="87"/>
                </a:lnTo>
                <a:lnTo>
                  <a:pt x="54" y="81"/>
                </a:lnTo>
                <a:lnTo>
                  <a:pt x="53" y="75"/>
                </a:lnTo>
                <a:lnTo>
                  <a:pt x="54" y="68"/>
                </a:lnTo>
                <a:lnTo>
                  <a:pt x="57" y="62"/>
                </a:lnTo>
                <a:lnTo>
                  <a:pt x="57" y="62"/>
                </a:lnTo>
                <a:lnTo>
                  <a:pt x="57" y="62"/>
                </a:lnTo>
                <a:lnTo>
                  <a:pt x="57" y="62"/>
                </a:lnTo>
                <a:lnTo>
                  <a:pt x="57" y="53"/>
                </a:lnTo>
                <a:lnTo>
                  <a:pt x="57" y="41"/>
                </a:lnTo>
                <a:lnTo>
                  <a:pt x="58" y="34"/>
                </a:lnTo>
                <a:lnTo>
                  <a:pt x="59" y="27"/>
                </a:lnTo>
                <a:lnTo>
                  <a:pt x="64" y="21"/>
                </a:lnTo>
                <a:lnTo>
                  <a:pt x="68" y="14"/>
                </a:lnTo>
                <a:lnTo>
                  <a:pt x="68" y="14"/>
                </a:lnTo>
                <a:lnTo>
                  <a:pt x="74" y="8"/>
                </a:lnTo>
                <a:lnTo>
                  <a:pt x="84" y="3"/>
                </a:lnTo>
                <a:lnTo>
                  <a:pt x="93" y="0"/>
                </a:lnTo>
                <a:lnTo>
                  <a:pt x="105" y="0"/>
                </a:lnTo>
                <a:lnTo>
                  <a:pt x="105" y="0"/>
                </a:lnTo>
                <a:lnTo>
                  <a:pt x="118" y="0"/>
                </a:lnTo>
                <a:lnTo>
                  <a:pt x="127" y="3"/>
                </a:lnTo>
                <a:lnTo>
                  <a:pt x="136" y="8"/>
                </a:lnTo>
                <a:lnTo>
                  <a:pt x="143" y="14"/>
                </a:lnTo>
                <a:lnTo>
                  <a:pt x="143" y="14"/>
                </a:lnTo>
                <a:lnTo>
                  <a:pt x="147" y="21"/>
                </a:lnTo>
                <a:lnTo>
                  <a:pt x="151" y="27"/>
                </a:lnTo>
                <a:lnTo>
                  <a:pt x="153" y="34"/>
                </a:lnTo>
                <a:lnTo>
                  <a:pt x="154" y="41"/>
                </a:lnTo>
                <a:lnTo>
                  <a:pt x="154" y="53"/>
                </a:lnTo>
                <a:lnTo>
                  <a:pt x="154" y="62"/>
                </a:lnTo>
                <a:lnTo>
                  <a:pt x="154" y="62"/>
                </a:lnTo>
                <a:lnTo>
                  <a:pt x="154" y="62"/>
                </a:lnTo>
                <a:lnTo>
                  <a:pt x="154" y="62"/>
                </a:lnTo>
                <a:lnTo>
                  <a:pt x="157" y="68"/>
                </a:lnTo>
                <a:lnTo>
                  <a:pt x="158" y="75"/>
                </a:lnTo>
                <a:lnTo>
                  <a:pt x="157" y="80"/>
                </a:lnTo>
                <a:lnTo>
                  <a:pt x="155" y="87"/>
                </a:lnTo>
                <a:lnTo>
                  <a:pt x="155" y="87"/>
                </a:lnTo>
                <a:lnTo>
                  <a:pt x="153" y="93"/>
                </a:lnTo>
                <a:lnTo>
                  <a:pt x="147" y="98"/>
                </a:lnTo>
                <a:lnTo>
                  <a:pt x="147" y="98"/>
                </a:lnTo>
                <a:lnTo>
                  <a:pt x="143" y="107"/>
                </a:lnTo>
                <a:lnTo>
                  <a:pt x="139" y="116"/>
                </a:lnTo>
                <a:lnTo>
                  <a:pt x="134" y="123"/>
                </a:lnTo>
                <a:lnTo>
                  <a:pt x="131" y="129"/>
                </a:lnTo>
                <a:lnTo>
                  <a:pt x="131" y="129"/>
                </a:lnTo>
                <a:lnTo>
                  <a:pt x="132" y="135"/>
                </a:lnTo>
                <a:lnTo>
                  <a:pt x="132" y="135"/>
                </a:lnTo>
                <a:lnTo>
                  <a:pt x="140" y="138"/>
                </a:lnTo>
                <a:lnTo>
                  <a:pt x="151" y="142"/>
                </a:lnTo>
                <a:lnTo>
                  <a:pt x="165" y="147"/>
                </a:lnTo>
                <a:lnTo>
                  <a:pt x="178" y="156"/>
                </a:lnTo>
                <a:lnTo>
                  <a:pt x="190" y="165"/>
                </a:lnTo>
                <a:lnTo>
                  <a:pt x="201" y="175"/>
                </a:lnTo>
                <a:lnTo>
                  <a:pt x="205" y="180"/>
                </a:lnTo>
                <a:lnTo>
                  <a:pt x="208" y="187"/>
                </a:lnTo>
                <a:lnTo>
                  <a:pt x="209" y="192"/>
                </a:lnTo>
                <a:lnTo>
                  <a:pt x="211" y="197"/>
                </a:lnTo>
                <a:lnTo>
                  <a:pt x="211" y="203"/>
                </a:lnTo>
                <a:close/>
                <a:moveTo>
                  <a:pt x="12" y="192"/>
                </a:moveTo>
                <a:lnTo>
                  <a:pt x="199" y="192"/>
                </a:lnTo>
                <a:lnTo>
                  <a:pt x="199" y="192"/>
                </a:lnTo>
                <a:lnTo>
                  <a:pt x="196" y="185"/>
                </a:lnTo>
                <a:lnTo>
                  <a:pt x="189" y="179"/>
                </a:lnTo>
                <a:lnTo>
                  <a:pt x="181" y="172"/>
                </a:lnTo>
                <a:lnTo>
                  <a:pt x="170" y="164"/>
                </a:lnTo>
                <a:lnTo>
                  <a:pt x="170" y="164"/>
                </a:lnTo>
                <a:lnTo>
                  <a:pt x="158" y="157"/>
                </a:lnTo>
                <a:lnTo>
                  <a:pt x="146" y="152"/>
                </a:lnTo>
                <a:lnTo>
                  <a:pt x="136" y="147"/>
                </a:lnTo>
                <a:lnTo>
                  <a:pt x="130" y="146"/>
                </a:lnTo>
                <a:lnTo>
                  <a:pt x="130" y="146"/>
                </a:lnTo>
                <a:lnTo>
                  <a:pt x="127" y="145"/>
                </a:lnTo>
                <a:lnTo>
                  <a:pt x="124" y="143"/>
                </a:lnTo>
                <a:lnTo>
                  <a:pt x="122" y="138"/>
                </a:lnTo>
                <a:lnTo>
                  <a:pt x="120" y="131"/>
                </a:lnTo>
                <a:lnTo>
                  <a:pt x="120" y="126"/>
                </a:lnTo>
                <a:lnTo>
                  <a:pt x="120" y="125"/>
                </a:lnTo>
                <a:lnTo>
                  <a:pt x="122" y="122"/>
                </a:lnTo>
                <a:lnTo>
                  <a:pt x="122" y="122"/>
                </a:lnTo>
                <a:lnTo>
                  <a:pt x="128" y="114"/>
                </a:lnTo>
                <a:lnTo>
                  <a:pt x="134" y="104"/>
                </a:lnTo>
                <a:lnTo>
                  <a:pt x="136" y="98"/>
                </a:lnTo>
                <a:lnTo>
                  <a:pt x="138" y="92"/>
                </a:lnTo>
                <a:lnTo>
                  <a:pt x="138" y="87"/>
                </a:lnTo>
                <a:lnTo>
                  <a:pt x="143" y="87"/>
                </a:lnTo>
                <a:lnTo>
                  <a:pt x="143" y="87"/>
                </a:lnTo>
                <a:lnTo>
                  <a:pt x="145" y="85"/>
                </a:lnTo>
                <a:lnTo>
                  <a:pt x="146" y="81"/>
                </a:lnTo>
                <a:lnTo>
                  <a:pt x="146" y="81"/>
                </a:lnTo>
                <a:lnTo>
                  <a:pt x="147" y="73"/>
                </a:lnTo>
                <a:lnTo>
                  <a:pt x="146" y="71"/>
                </a:lnTo>
                <a:lnTo>
                  <a:pt x="145" y="69"/>
                </a:lnTo>
                <a:lnTo>
                  <a:pt x="142" y="68"/>
                </a:lnTo>
                <a:lnTo>
                  <a:pt x="143" y="65"/>
                </a:lnTo>
                <a:lnTo>
                  <a:pt x="143" y="65"/>
                </a:lnTo>
                <a:lnTo>
                  <a:pt x="143" y="61"/>
                </a:lnTo>
                <a:lnTo>
                  <a:pt x="143" y="61"/>
                </a:lnTo>
                <a:lnTo>
                  <a:pt x="143" y="53"/>
                </a:lnTo>
                <a:lnTo>
                  <a:pt x="143" y="42"/>
                </a:lnTo>
                <a:lnTo>
                  <a:pt x="140" y="31"/>
                </a:lnTo>
                <a:lnTo>
                  <a:pt x="139" y="26"/>
                </a:lnTo>
                <a:lnTo>
                  <a:pt x="135" y="21"/>
                </a:lnTo>
                <a:lnTo>
                  <a:pt x="135" y="21"/>
                </a:lnTo>
                <a:lnTo>
                  <a:pt x="130" y="17"/>
                </a:lnTo>
                <a:lnTo>
                  <a:pt x="123" y="14"/>
                </a:lnTo>
                <a:lnTo>
                  <a:pt x="115" y="11"/>
                </a:lnTo>
                <a:lnTo>
                  <a:pt x="105" y="11"/>
                </a:lnTo>
                <a:lnTo>
                  <a:pt x="105" y="11"/>
                </a:lnTo>
                <a:lnTo>
                  <a:pt x="96" y="11"/>
                </a:lnTo>
                <a:lnTo>
                  <a:pt x="88" y="14"/>
                </a:lnTo>
                <a:lnTo>
                  <a:pt x="81" y="17"/>
                </a:lnTo>
                <a:lnTo>
                  <a:pt x="76" y="21"/>
                </a:lnTo>
                <a:lnTo>
                  <a:pt x="76" y="21"/>
                </a:lnTo>
                <a:lnTo>
                  <a:pt x="72" y="26"/>
                </a:lnTo>
                <a:lnTo>
                  <a:pt x="70" y="31"/>
                </a:lnTo>
                <a:lnTo>
                  <a:pt x="68" y="42"/>
                </a:lnTo>
                <a:lnTo>
                  <a:pt x="68" y="53"/>
                </a:lnTo>
                <a:lnTo>
                  <a:pt x="68" y="61"/>
                </a:lnTo>
                <a:lnTo>
                  <a:pt x="68" y="61"/>
                </a:lnTo>
                <a:lnTo>
                  <a:pt x="68" y="65"/>
                </a:lnTo>
                <a:lnTo>
                  <a:pt x="69" y="68"/>
                </a:lnTo>
                <a:lnTo>
                  <a:pt x="66" y="69"/>
                </a:lnTo>
                <a:lnTo>
                  <a:pt x="66" y="69"/>
                </a:lnTo>
                <a:lnTo>
                  <a:pt x="65" y="71"/>
                </a:lnTo>
                <a:lnTo>
                  <a:pt x="64" y="73"/>
                </a:lnTo>
                <a:lnTo>
                  <a:pt x="65" y="81"/>
                </a:lnTo>
                <a:lnTo>
                  <a:pt x="65" y="81"/>
                </a:lnTo>
                <a:lnTo>
                  <a:pt x="66" y="85"/>
                </a:lnTo>
                <a:lnTo>
                  <a:pt x="68" y="87"/>
                </a:lnTo>
                <a:lnTo>
                  <a:pt x="73" y="87"/>
                </a:lnTo>
                <a:lnTo>
                  <a:pt x="73" y="92"/>
                </a:lnTo>
                <a:lnTo>
                  <a:pt x="73" y="92"/>
                </a:lnTo>
                <a:lnTo>
                  <a:pt x="74" y="98"/>
                </a:lnTo>
                <a:lnTo>
                  <a:pt x="77" y="104"/>
                </a:lnTo>
                <a:lnTo>
                  <a:pt x="82" y="114"/>
                </a:lnTo>
                <a:lnTo>
                  <a:pt x="89" y="122"/>
                </a:lnTo>
                <a:lnTo>
                  <a:pt x="91" y="125"/>
                </a:lnTo>
                <a:lnTo>
                  <a:pt x="91" y="126"/>
                </a:lnTo>
                <a:lnTo>
                  <a:pt x="91" y="126"/>
                </a:lnTo>
                <a:lnTo>
                  <a:pt x="91" y="131"/>
                </a:lnTo>
                <a:lnTo>
                  <a:pt x="89" y="138"/>
                </a:lnTo>
                <a:lnTo>
                  <a:pt x="86" y="143"/>
                </a:lnTo>
                <a:lnTo>
                  <a:pt x="84" y="145"/>
                </a:lnTo>
                <a:lnTo>
                  <a:pt x="81" y="146"/>
                </a:lnTo>
                <a:lnTo>
                  <a:pt x="81" y="146"/>
                </a:lnTo>
                <a:lnTo>
                  <a:pt x="74" y="147"/>
                </a:lnTo>
                <a:lnTo>
                  <a:pt x="65" y="152"/>
                </a:lnTo>
                <a:lnTo>
                  <a:pt x="53" y="157"/>
                </a:lnTo>
                <a:lnTo>
                  <a:pt x="41" y="164"/>
                </a:lnTo>
                <a:lnTo>
                  <a:pt x="41" y="164"/>
                </a:lnTo>
                <a:lnTo>
                  <a:pt x="30" y="172"/>
                </a:lnTo>
                <a:lnTo>
                  <a:pt x="22" y="179"/>
                </a:lnTo>
                <a:lnTo>
                  <a:pt x="15" y="185"/>
                </a:lnTo>
                <a:lnTo>
                  <a:pt x="12" y="192"/>
                </a:lnTo>
                <a:lnTo>
                  <a:pt x="12" y="192"/>
                </a:lnTo>
                <a:close/>
              </a:path>
            </a:pathLst>
          </a:custGeom>
          <a:solidFill>
            <a:srgbClr val="DAB96E"/>
          </a:solid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9" name="Freeform 5"/>
          <p:cNvSpPr/>
          <p:nvPr>
            <p:custDataLst>
              <p:tags r:id="rId5"/>
            </p:custDataLst>
          </p:nvPr>
        </p:nvSpPr>
        <p:spPr bwMode="auto">
          <a:xfrm>
            <a:off x="5208516" y="1733263"/>
            <a:ext cx="1624833" cy="1044210"/>
          </a:xfrm>
          <a:custGeom>
            <a:avLst/>
            <a:gdLst>
              <a:gd name="T0" fmla="*/ 325 w 741"/>
              <a:gd name="T1" fmla="*/ 207 h 514"/>
              <a:gd name="T2" fmla="*/ 358 w 741"/>
              <a:gd name="T3" fmla="*/ 146 h 514"/>
              <a:gd name="T4" fmla="*/ 358 w 741"/>
              <a:gd name="T5" fmla="*/ 143 h 514"/>
              <a:gd name="T6" fmla="*/ 295 w 741"/>
              <a:gd name="T7" fmla="*/ 21 h 514"/>
              <a:gd name="T8" fmla="*/ 273 w 741"/>
              <a:gd name="T9" fmla="*/ 1 h 514"/>
              <a:gd name="T10" fmla="*/ 39 w 741"/>
              <a:gd name="T11" fmla="*/ 1 h 514"/>
              <a:gd name="T12" fmla="*/ 25 w 741"/>
              <a:gd name="T13" fmla="*/ 56 h 514"/>
              <a:gd name="T14" fmla="*/ 233 w 741"/>
              <a:gd name="T15" fmla="*/ 464 h 514"/>
              <a:gd name="T16" fmla="*/ 292 w 741"/>
              <a:gd name="T17" fmla="*/ 464 h 514"/>
              <a:gd name="T18" fmla="*/ 498 w 741"/>
              <a:gd name="T19" fmla="*/ 62 h 514"/>
              <a:gd name="T20" fmla="*/ 625 w 741"/>
              <a:gd name="T21" fmla="*/ 61 h 514"/>
              <a:gd name="T22" fmla="*/ 633 w 741"/>
              <a:gd name="T23" fmla="*/ 83 h 514"/>
              <a:gd name="T24" fmla="*/ 492 w 741"/>
              <a:gd name="T25" fmla="*/ 360 h 514"/>
              <a:gd name="T26" fmla="*/ 465 w 741"/>
              <a:gd name="T27" fmla="*/ 360 h 514"/>
              <a:gd name="T28" fmla="*/ 420 w 741"/>
              <a:gd name="T29" fmla="*/ 266 h 514"/>
              <a:gd name="T30" fmla="*/ 418 w 741"/>
              <a:gd name="T31" fmla="*/ 266 h 514"/>
              <a:gd name="T32" fmla="*/ 386 w 741"/>
              <a:gd name="T33" fmla="*/ 329 h 514"/>
              <a:gd name="T34" fmla="*/ 386 w 741"/>
              <a:gd name="T35" fmla="*/ 330 h 514"/>
              <a:gd name="T36" fmla="*/ 454 w 741"/>
              <a:gd name="T37" fmla="*/ 464 h 514"/>
              <a:gd name="T38" fmla="*/ 507 w 741"/>
              <a:gd name="T39" fmla="*/ 464 h 514"/>
              <a:gd name="T40" fmla="*/ 717 w 741"/>
              <a:gd name="T41" fmla="*/ 56 h 514"/>
              <a:gd name="T42" fmla="*/ 696 w 741"/>
              <a:gd name="T43" fmla="*/ 1 h 514"/>
              <a:gd name="T44" fmla="*/ 470 w 741"/>
              <a:gd name="T45" fmla="*/ 1 h 514"/>
              <a:gd name="T46" fmla="*/ 447 w 741"/>
              <a:gd name="T47" fmla="*/ 19 h 514"/>
              <a:gd name="T48" fmla="*/ 272 w 741"/>
              <a:gd name="T49" fmla="*/ 360 h 514"/>
              <a:gd name="T50" fmla="*/ 250 w 741"/>
              <a:gd name="T51" fmla="*/ 360 h 514"/>
              <a:gd name="T52" fmla="*/ 105 w 741"/>
              <a:gd name="T53" fmla="*/ 79 h 514"/>
              <a:gd name="T54" fmla="*/ 118 w 741"/>
              <a:gd name="T55" fmla="*/ 60 h 514"/>
              <a:gd name="T56" fmla="*/ 236 w 741"/>
              <a:gd name="T57" fmla="*/ 60 h 514"/>
              <a:gd name="T58" fmla="*/ 258 w 741"/>
              <a:gd name="T59" fmla="*/ 82 h 514"/>
              <a:gd name="T60" fmla="*/ 323 w 741"/>
              <a:gd name="T61" fmla="*/ 207 h 514"/>
              <a:gd name="T62" fmla="*/ 325 w 741"/>
              <a:gd name="T63" fmla="*/ 207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1" h="514">
                <a:moveTo>
                  <a:pt x="325" y="207"/>
                </a:moveTo>
                <a:cubicBezTo>
                  <a:pt x="336" y="187"/>
                  <a:pt x="347" y="167"/>
                  <a:pt x="358" y="146"/>
                </a:cubicBezTo>
                <a:cubicBezTo>
                  <a:pt x="358" y="145"/>
                  <a:pt x="358" y="144"/>
                  <a:pt x="358" y="143"/>
                </a:cubicBezTo>
                <a:cubicBezTo>
                  <a:pt x="295" y="21"/>
                  <a:pt x="295" y="21"/>
                  <a:pt x="295" y="21"/>
                </a:cubicBezTo>
                <a:cubicBezTo>
                  <a:pt x="295" y="21"/>
                  <a:pt x="285" y="1"/>
                  <a:pt x="273" y="1"/>
                </a:cubicBezTo>
                <a:cubicBezTo>
                  <a:pt x="261" y="1"/>
                  <a:pt x="39" y="1"/>
                  <a:pt x="39" y="1"/>
                </a:cubicBezTo>
                <a:cubicBezTo>
                  <a:pt x="39" y="1"/>
                  <a:pt x="0" y="7"/>
                  <a:pt x="25" y="56"/>
                </a:cubicBezTo>
                <a:cubicBezTo>
                  <a:pt x="50" y="104"/>
                  <a:pt x="233" y="464"/>
                  <a:pt x="233" y="464"/>
                </a:cubicBezTo>
                <a:cubicBezTo>
                  <a:pt x="234" y="467"/>
                  <a:pt x="261" y="513"/>
                  <a:pt x="292" y="464"/>
                </a:cubicBezTo>
                <a:cubicBezTo>
                  <a:pt x="318" y="410"/>
                  <a:pt x="498" y="62"/>
                  <a:pt x="498" y="62"/>
                </a:cubicBezTo>
                <a:cubicBezTo>
                  <a:pt x="625" y="61"/>
                  <a:pt x="625" y="61"/>
                  <a:pt x="625" y="61"/>
                </a:cubicBezTo>
                <a:cubicBezTo>
                  <a:pt x="625" y="61"/>
                  <a:pt x="647" y="56"/>
                  <a:pt x="633" y="83"/>
                </a:cubicBezTo>
                <a:cubicBezTo>
                  <a:pt x="620" y="110"/>
                  <a:pt x="494" y="357"/>
                  <a:pt x="492" y="360"/>
                </a:cubicBezTo>
                <a:cubicBezTo>
                  <a:pt x="491" y="363"/>
                  <a:pt x="479" y="390"/>
                  <a:pt x="465" y="360"/>
                </a:cubicBezTo>
                <a:cubicBezTo>
                  <a:pt x="450" y="329"/>
                  <a:pt x="435" y="297"/>
                  <a:pt x="420" y="266"/>
                </a:cubicBezTo>
                <a:cubicBezTo>
                  <a:pt x="419" y="265"/>
                  <a:pt x="419" y="265"/>
                  <a:pt x="418" y="266"/>
                </a:cubicBezTo>
                <a:cubicBezTo>
                  <a:pt x="407" y="287"/>
                  <a:pt x="396" y="308"/>
                  <a:pt x="386" y="329"/>
                </a:cubicBezTo>
                <a:cubicBezTo>
                  <a:pt x="385" y="330"/>
                  <a:pt x="385" y="330"/>
                  <a:pt x="386" y="330"/>
                </a:cubicBezTo>
                <a:cubicBezTo>
                  <a:pt x="454" y="464"/>
                  <a:pt x="454" y="464"/>
                  <a:pt x="454" y="464"/>
                </a:cubicBezTo>
                <a:cubicBezTo>
                  <a:pt x="456" y="468"/>
                  <a:pt x="482" y="514"/>
                  <a:pt x="507" y="464"/>
                </a:cubicBezTo>
                <a:cubicBezTo>
                  <a:pt x="535" y="418"/>
                  <a:pt x="717" y="56"/>
                  <a:pt x="717" y="56"/>
                </a:cubicBezTo>
                <a:cubicBezTo>
                  <a:pt x="717" y="56"/>
                  <a:pt x="741" y="2"/>
                  <a:pt x="696" y="1"/>
                </a:cubicBezTo>
                <a:cubicBezTo>
                  <a:pt x="652" y="0"/>
                  <a:pt x="470" y="1"/>
                  <a:pt x="470" y="1"/>
                </a:cubicBezTo>
                <a:cubicBezTo>
                  <a:pt x="470" y="1"/>
                  <a:pt x="456" y="0"/>
                  <a:pt x="447" y="19"/>
                </a:cubicBezTo>
                <a:cubicBezTo>
                  <a:pt x="439" y="37"/>
                  <a:pt x="273" y="359"/>
                  <a:pt x="272" y="360"/>
                </a:cubicBezTo>
                <a:cubicBezTo>
                  <a:pt x="272" y="362"/>
                  <a:pt x="262" y="385"/>
                  <a:pt x="250" y="360"/>
                </a:cubicBezTo>
                <a:cubicBezTo>
                  <a:pt x="237" y="335"/>
                  <a:pt x="105" y="79"/>
                  <a:pt x="105" y="79"/>
                </a:cubicBezTo>
                <a:cubicBezTo>
                  <a:pt x="105" y="79"/>
                  <a:pt x="95" y="60"/>
                  <a:pt x="118" y="60"/>
                </a:cubicBezTo>
                <a:cubicBezTo>
                  <a:pt x="141" y="60"/>
                  <a:pt x="236" y="60"/>
                  <a:pt x="236" y="60"/>
                </a:cubicBezTo>
                <a:cubicBezTo>
                  <a:pt x="236" y="60"/>
                  <a:pt x="249" y="60"/>
                  <a:pt x="258" y="82"/>
                </a:cubicBezTo>
                <a:cubicBezTo>
                  <a:pt x="279" y="124"/>
                  <a:pt x="302" y="166"/>
                  <a:pt x="323" y="207"/>
                </a:cubicBezTo>
                <a:cubicBezTo>
                  <a:pt x="324" y="208"/>
                  <a:pt x="324" y="208"/>
                  <a:pt x="325" y="207"/>
                </a:cubicBezTo>
                <a:close/>
              </a:path>
            </a:pathLst>
          </a:custGeom>
          <a:solidFill>
            <a:srgbClr val="120E0D"/>
          </a:solidFill>
          <a:ln>
            <a:noFill/>
          </a:ln>
        </p:spPr>
        <p:txBody>
          <a:bodyPr vert="horz" wrap="square" lIns="91440" tIns="45720" rIns="91440" bIns="45720" numCol="1" anchor="t" anchorCtr="0" compatLnSpc="1"/>
          <a:lstStyle/>
          <a:p>
            <a:endParaRPr lang="zh-CN" altLang="en-US">
              <a:solidFill>
                <a:srgbClr val="233154"/>
              </a:solidFill>
            </a:endParaRPr>
          </a:p>
        </p:txBody>
      </p:sp>
      <p:sp>
        <p:nvSpPr>
          <p:cNvPr id="10" name="文本框 9"/>
          <p:cNvSpPr txBox="1"/>
          <p:nvPr>
            <p:custDataLst>
              <p:tags r:id="rId6"/>
            </p:custDataLst>
          </p:nvPr>
        </p:nvSpPr>
        <p:spPr>
          <a:xfrm>
            <a:off x="5566276" y="2704819"/>
            <a:ext cx="1052888" cy="275590"/>
          </a:xfrm>
          <a:prstGeom prst="rect">
            <a:avLst/>
          </a:prstGeom>
          <a:noFill/>
        </p:spPr>
        <p:txBody>
          <a:bodyPr wrap="square" rtlCol="0">
            <a:spAutoFit/>
          </a:bodyPr>
          <a:lstStyle/>
          <a:p>
            <a:r>
              <a:rPr lang="en-US" altLang="zh-CN" sz="1200" b="1" dirty="0" smtClean="0">
                <a:solidFill>
                  <a:srgbClr val="120E0D"/>
                </a:solidFill>
                <a:latin typeface="造字工房悦黑体验版纤细体" pitchFamily="50" charset="-122"/>
                <a:ea typeface="造字工房悦黑体验版纤细体" pitchFamily="50" charset="-122"/>
              </a:rPr>
              <a:t>-LOGO-</a:t>
            </a:r>
            <a:endParaRPr lang="zh-CN" altLang="en-US" sz="1200" b="1" dirty="0">
              <a:solidFill>
                <a:srgbClr val="120E0D"/>
              </a:solidFill>
              <a:latin typeface="造字工房悦黑体验版纤细体" pitchFamily="50" charset="-122"/>
              <a:ea typeface="造字工房悦黑体验版纤细体" pitchFamily="50" charset="-122"/>
            </a:endParaRPr>
          </a:p>
        </p:txBody>
      </p:sp>
      <p:sp>
        <p:nvSpPr>
          <p:cNvPr id="2" name="标题 1"/>
          <p:cNvSpPr>
            <a:spLocks noGrp="1"/>
          </p:cNvSpPr>
          <p:nvPr>
            <p:ph type="title" hasCustomPrompt="1"/>
          </p:nvPr>
        </p:nvSpPr>
        <p:spPr>
          <a:xfrm>
            <a:off x="2685143" y="3238955"/>
            <a:ext cx="6821714" cy="936921"/>
          </a:xfrm>
        </p:spPr>
        <p:txBody>
          <a:bodyPr>
            <a:normAutofit/>
          </a:bodyPr>
          <a:lstStyle>
            <a:lvl1pPr algn="dist">
              <a:defRPr sz="5400"/>
            </a:lvl1pPr>
          </a:lstStyle>
          <a:p>
            <a:r>
              <a:rPr lang="zh-CN" altLang="en-US" dirty="0" smtClean="0"/>
              <a:t>编辑标题</a:t>
            </a:r>
            <a:endParaRPr lang="zh-CN" altLang="en-US" dirty="0"/>
          </a:p>
        </p:txBody>
      </p:sp>
      <p:sp>
        <p:nvSpPr>
          <p:cNvPr id="3" name="日期占位符 2"/>
          <p:cNvSpPr>
            <a:spLocks noGrp="1"/>
          </p:cNvSpPr>
          <p:nvPr>
            <p:ph type="dt" sz="half" idx="10"/>
          </p:nvPr>
        </p:nvSpPr>
        <p:spPr/>
        <p:txBody>
          <a:bodyPr/>
          <a:lstStyle/>
          <a:p>
            <a:fld id="{3191E851-9B92-461C-B6C7-808A7634862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381D533-A2FD-4B7A-9482-F1F05078B389}" type="slidenum">
              <a:rPr lang="zh-CN" altLang="en-US" smtClean="0"/>
            </a:fld>
            <a:endParaRPr lang="zh-CN" altLang="en-US"/>
          </a:p>
        </p:txBody>
      </p:sp>
      <p:sp>
        <p:nvSpPr>
          <p:cNvPr id="12" name="内容占位符 11"/>
          <p:cNvSpPr>
            <a:spLocks noGrp="1"/>
          </p:cNvSpPr>
          <p:nvPr>
            <p:ph sz="quarter" idx="13"/>
          </p:nvPr>
        </p:nvSpPr>
        <p:spPr>
          <a:xfrm>
            <a:off x="2685143" y="4189639"/>
            <a:ext cx="6821714" cy="469447"/>
          </a:xfrm>
        </p:spPr>
        <p:txBody>
          <a:bodyPr>
            <a:noAutofit/>
          </a:bodyPr>
          <a:lstStyle>
            <a:lvl1pPr marL="0" indent="0" algn="dist">
              <a:buNone/>
              <a:defRPr sz="2400"/>
            </a:lvl1pPr>
            <a:lvl2pPr>
              <a:defRPr sz="2400"/>
            </a:lvl2pPr>
            <a:lvl3pPr>
              <a:defRPr sz="2400"/>
            </a:lvl3pPr>
            <a:lvl4pPr>
              <a:defRPr sz="2400"/>
            </a:lvl4pPr>
            <a:lvl5pPr>
              <a:defRPr sz="2400"/>
            </a:lvl5pPr>
          </a:lstStyle>
          <a:p>
            <a:pPr lvl="0"/>
            <a:r>
              <a:rPr lang="zh-CN" altLang="en-US" dirty="0" smtClean="0"/>
              <a:t>单击此处编辑母版文本样式</a:t>
            </a:r>
            <a:endParaRPr lang="zh-CN" altLang="en-US" dirty="0" smtClean="0"/>
          </a:p>
        </p:txBody>
      </p:sp>
      <p:sp>
        <p:nvSpPr>
          <p:cNvPr id="14" name="内容占位符 13"/>
          <p:cNvSpPr>
            <a:spLocks noGrp="1"/>
          </p:cNvSpPr>
          <p:nvPr>
            <p:ph sz="quarter" idx="14" hasCustomPrompt="1"/>
          </p:nvPr>
        </p:nvSpPr>
        <p:spPr>
          <a:xfrm>
            <a:off x="4160112" y="5104945"/>
            <a:ext cx="2066170" cy="438150"/>
          </a:xfrm>
        </p:spPr>
        <p:txBody>
          <a:bodyPr anchor="ctr">
            <a:noAutofit/>
          </a:bodyPr>
          <a:lstStyle>
            <a:lvl1pPr marL="0" indent="0">
              <a:buNone/>
              <a:defRPr sz="2000"/>
            </a:lvl1pPr>
          </a:lstStyle>
          <a:p>
            <a:pPr lvl="0"/>
            <a:r>
              <a:rPr lang="zh-CN" altLang="en-US" dirty="0" smtClean="0"/>
              <a:t>编辑文本</a:t>
            </a:r>
            <a:endParaRPr lang="zh-CN" altLang="en-US" dirty="0"/>
          </a:p>
        </p:txBody>
      </p:sp>
      <p:sp>
        <p:nvSpPr>
          <p:cNvPr id="15" name="内容占位符 13"/>
          <p:cNvSpPr>
            <a:spLocks noGrp="1"/>
          </p:cNvSpPr>
          <p:nvPr>
            <p:ph sz="quarter" idx="15" hasCustomPrompt="1"/>
          </p:nvPr>
        </p:nvSpPr>
        <p:spPr>
          <a:xfrm>
            <a:off x="6811941" y="5104945"/>
            <a:ext cx="1923551" cy="438150"/>
          </a:xfrm>
        </p:spPr>
        <p:txBody>
          <a:bodyPr anchor="ctr">
            <a:noAutofit/>
          </a:bodyPr>
          <a:lstStyle>
            <a:lvl1pPr marL="0" indent="0">
              <a:buNone/>
              <a:defRPr sz="2000"/>
            </a:lvl1pPr>
          </a:lstStyle>
          <a:p>
            <a:pPr lvl="0"/>
            <a:r>
              <a:rPr lang="zh-CN" altLang="en-US" dirty="0" smtClean="0"/>
              <a:t>编辑文本</a:t>
            </a:r>
            <a:endParaRPr lang="zh-CN" altLang="en-US" dirty="0"/>
          </a:p>
        </p:txBody>
      </p:sp>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191E851-9B92-461C-B6C7-808A7634862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381D533-A2FD-4B7A-9482-F1F05078B389}" type="slidenum">
              <a:rPr lang="zh-CN" altLang="en-US" smtClean="0"/>
            </a:fld>
            <a:endParaRPr lang="zh-CN" altLang="en-US"/>
          </a:p>
        </p:txBody>
      </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191E851-9B92-461C-B6C7-808A7634862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381D533-A2FD-4B7A-9482-F1F05078B389}" type="slidenum">
              <a:rPr lang="zh-CN" altLang="en-US" smtClean="0"/>
            </a:fld>
            <a:endParaRPr lang="zh-CN" altLang="en-US"/>
          </a:p>
        </p:txBody>
      </p:sp>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725024" y="365125"/>
            <a:ext cx="162877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199" y="365125"/>
            <a:ext cx="863917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191E851-9B92-461C-B6C7-808A7634862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381D533-A2FD-4B7A-9482-F1F05078B389}" type="slidenum">
              <a:rPr lang="zh-CN" altLang="en-US" smtClean="0"/>
            </a:fld>
            <a:endParaRPr lang="zh-CN" altLang="en-US"/>
          </a:p>
        </p:txBody>
      </p:sp>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20E0D"/>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1"/>
            </p:custDataLst>
          </p:nvPr>
        </p:nvSpPr>
        <p:spPr>
          <a:xfrm>
            <a:off x="838200" y="365126"/>
            <a:ext cx="10515600" cy="1111250"/>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custDataLst>
              <p:tags r:id="rId12"/>
            </p:custDataLst>
          </p:nvPr>
        </p:nvSpPr>
        <p:spPr>
          <a:xfrm>
            <a:off x="838200" y="1704975"/>
            <a:ext cx="10515600" cy="4471988"/>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91E851-9B92-461C-B6C7-808A7634862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81D533-A2FD-4B7A-9482-F1F05078B38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slow">
    <p:randomBar dir="vert"/>
  </p:transition>
  <p:txStyles>
    <p:titleStyle>
      <a:lvl1pPr algn="l" defTabSz="914400" rtl="0" eaLnBrk="1" latinLnBrk="0" hangingPunct="1">
        <a:lnSpc>
          <a:spcPct val="90000"/>
        </a:lnSpc>
        <a:spcBef>
          <a:spcPct val="0"/>
        </a:spcBef>
        <a:buNone/>
        <a:defRPr sz="3600" kern="1200">
          <a:solidFill>
            <a:srgbClr val="DAB86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DAB8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DAB86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DAB86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DAB86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DAB86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0.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1.xml"/><Relationship Id="rId2" Type="http://schemas.openxmlformats.org/officeDocument/2006/relationships/image" Target="../media/image2.png"/><Relationship Id="rId1" Type="http://schemas.openxmlformats.org/officeDocument/2006/relationships/image" Target="../media/image20.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42.xml"/><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tags" Target="../tags/tag43.xml"/><Relationship Id="rId2" Type="http://schemas.openxmlformats.org/officeDocument/2006/relationships/image" Target="../media/image2.png"/><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2.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0" Type="http://schemas.openxmlformats.org/officeDocument/2006/relationships/slideLayout" Target="../slideLayouts/slideLayout7.xml"/><Relationship Id="rId2" Type="http://schemas.openxmlformats.org/officeDocument/2006/relationships/tags" Target="../tags/tag16.xml"/><Relationship Id="rId19" Type="http://schemas.openxmlformats.org/officeDocument/2006/relationships/tags" Target="../tags/tag32.xml"/><Relationship Id="rId18" Type="http://schemas.openxmlformats.org/officeDocument/2006/relationships/image" Target="../media/image2.png"/><Relationship Id="rId17" Type="http://schemas.openxmlformats.org/officeDocument/2006/relationships/tags" Target="../tags/tag31.xml"/><Relationship Id="rId16" Type="http://schemas.openxmlformats.org/officeDocument/2006/relationships/tags" Target="../tags/tag30.xml"/><Relationship Id="rId15" Type="http://schemas.openxmlformats.org/officeDocument/2006/relationships/tags" Target="../tags/tag29.xml"/><Relationship Id="rId14" Type="http://schemas.openxmlformats.org/officeDocument/2006/relationships/tags" Target="../tags/tag28.xml"/><Relationship Id="rId13" Type="http://schemas.openxmlformats.org/officeDocument/2006/relationships/tags" Target="../tags/tag27.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tags" Target="../tags/tag1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50.xml"/><Relationship Id="rId2" Type="http://schemas.openxmlformats.org/officeDocument/2006/relationships/image" Target="../media/image29.png"/><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image" Target="../media/image2.png"/><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0" Type="http://schemas.openxmlformats.org/officeDocument/2006/relationships/slideLayout" Target="../slideLayouts/slideLayout2.xml"/><Relationship Id="rId1"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55.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56.xml"/><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3.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1" Type="http://schemas.openxmlformats.org/officeDocument/2006/relationships/notesSlide" Target="../notesSlides/notesSlide1.xml"/><Relationship Id="rId10" Type="http://schemas.openxmlformats.org/officeDocument/2006/relationships/slideLayout" Target="../slideLayouts/slideLayout2.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5.xml"/><Relationship Id="rId4" Type="http://schemas.openxmlformats.org/officeDocument/2006/relationships/image" Target="../media/image2.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6.xml"/><Relationship Id="rId2" Type="http://schemas.openxmlformats.org/officeDocument/2006/relationships/image" Target="../media/image14.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7.xml"/><Relationship Id="rId4" Type="http://schemas.openxmlformats.org/officeDocument/2006/relationships/image" Target="../media/image2.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8.xml"/><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副标题 2"/>
          <p:cNvSpPr>
            <a:spLocks noGrp="1"/>
          </p:cNvSpPr>
          <p:nvPr>
            <p:ph type="subTitle" idx="1"/>
          </p:nvPr>
        </p:nvSpPr>
        <p:spPr>
          <a:xfrm>
            <a:off x="1524000" y="5361461"/>
            <a:ext cx="9144000" cy="409420"/>
          </a:xfrm>
        </p:spPr>
        <p:txBody>
          <a:bodyPr>
            <a:noAutofit/>
          </a:bodyPr>
          <a:p>
            <a:r>
              <a:rPr lang="zh-CN" altLang="en-US"/>
              <a:t>广西华发科技股份有限公司</a:t>
            </a:r>
            <a:endParaRPr lang="zh-CN" altLang="en-US"/>
          </a:p>
          <a:p>
            <a:r>
              <a:rPr lang="en-US" altLang="zh-CN"/>
              <a:t>2017</a:t>
            </a:r>
            <a:r>
              <a:rPr lang="zh-CN" altLang="en-US"/>
              <a:t>年</a:t>
            </a:r>
            <a:r>
              <a:rPr lang="en-US" altLang="zh-CN"/>
              <a:t>10</a:t>
            </a:r>
            <a:r>
              <a:rPr lang="zh-CN" altLang="en-US"/>
              <a:t>月</a:t>
            </a:r>
            <a:r>
              <a:rPr lang="en-US" altLang="zh-CN"/>
              <a:t>1</a:t>
            </a:r>
            <a:r>
              <a:rPr lang="zh-CN" altLang="en-US"/>
              <a:t>日</a:t>
            </a:r>
            <a:endParaRPr lang="zh-CN" altLang="en-US"/>
          </a:p>
        </p:txBody>
      </p:sp>
      <p:sp>
        <p:nvSpPr>
          <p:cNvPr id="4" name="标题 3"/>
          <p:cNvSpPr/>
          <p:nvPr>
            <p:ph type="ctrTitle"/>
          </p:nvPr>
        </p:nvSpPr>
        <p:spPr>
          <a:xfrm>
            <a:off x="1090295" y="3898900"/>
            <a:ext cx="10011410" cy="914400"/>
          </a:xfrm>
        </p:spPr>
        <p:txBody>
          <a:bodyPr>
            <a:noAutofit/>
            <a:scene3d>
              <a:camera prst="orthographicFront"/>
              <a:lightRig rig="threePt" dir="t"/>
            </a:scene3d>
          </a:bodyPr>
          <a:p>
            <a:r>
              <a:rPr lang="zh-CN" altLang="en-US" sz="6600" b="1">
                <a:solidFill>
                  <a:srgbClr val="DAB86E"/>
                </a:solidFill>
                <a:effectLst>
                  <a:outerShdw blurRad="38100" dist="25400" dir="5400000" algn="ctr" rotWithShape="0">
                    <a:srgbClr val="6E747A">
                      <a:alpha val="43000"/>
                    </a:srgbClr>
                  </a:outerShdw>
                </a:effectLst>
              </a:rPr>
              <a:t>邦邦乐园•智能共享课室</a:t>
            </a:r>
            <a:endParaRPr lang="zh-CN" altLang="en-US" sz="6600" b="1">
              <a:solidFill>
                <a:srgbClr val="DAB86E"/>
              </a:solidFill>
              <a:effectLst>
                <a:outerShdw blurRad="38100" dist="25400" dir="5400000" algn="ctr" rotWithShape="0">
                  <a:srgbClr val="6E747A">
                    <a:alpha val="43000"/>
                  </a:srgbClr>
                </a:outerShdw>
              </a:effectLst>
            </a:endParaRPr>
          </a:p>
        </p:txBody>
      </p:sp>
      <p:pic>
        <p:nvPicPr>
          <p:cNvPr id="6" name="图片 5" descr="透明底白色字"/>
          <p:cNvPicPr>
            <a:picLocks noChangeAspect="1"/>
          </p:cNvPicPr>
          <p:nvPr/>
        </p:nvPicPr>
        <p:blipFill>
          <a:blip r:embed="rId1"/>
          <a:srcRect l="6938" t="18962" r="11935" b="24107"/>
          <a:stretch>
            <a:fillRect/>
          </a:stretch>
        </p:blipFill>
        <p:spPr>
          <a:xfrm>
            <a:off x="-129540" y="3380740"/>
            <a:ext cx="2219960" cy="1558290"/>
          </a:xfrm>
          <a:prstGeom prst="rect">
            <a:avLst/>
          </a:prstGeom>
        </p:spPr>
      </p:pic>
      <p:sp>
        <p:nvSpPr>
          <p:cNvPr id="7" name="椭圆 6"/>
          <p:cNvSpPr/>
          <p:nvPr/>
        </p:nvSpPr>
        <p:spPr>
          <a:xfrm>
            <a:off x="5023485" y="1163955"/>
            <a:ext cx="2023745" cy="204343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5400675" y="1672590"/>
            <a:ext cx="1401445" cy="1198880"/>
          </a:xfrm>
          <a:prstGeom prst="rect">
            <a:avLst/>
          </a:prstGeom>
          <a:noFill/>
        </p:spPr>
        <p:txBody>
          <a:bodyPr wrap="square" rtlCol="0">
            <a:spAutoFit/>
          </a:bodyPr>
          <a:p>
            <a:pPr algn="l"/>
            <a:r>
              <a:rPr lang="zh-CN" altLang="en-US" sz="3600">
                <a:solidFill>
                  <a:srgbClr val="FF0000"/>
                </a:solidFill>
                <a:sym typeface="+mn-ea"/>
              </a:rPr>
              <a:t>公 益</a:t>
            </a:r>
            <a:endParaRPr lang="zh-CN" altLang="en-US" sz="3600">
              <a:solidFill>
                <a:srgbClr val="FF0000"/>
              </a:solidFill>
              <a:sym typeface="+mn-ea"/>
            </a:endParaRPr>
          </a:p>
          <a:p>
            <a:pPr algn="l"/>
            <a:r>
              <a:rPr lang="zh-CN" altLang="en-US" sz="3600">
                <a:solidFill>
                  <a:srgbClr val="FF0000"/>
                </a:solidFill>
              </a:rPr>
              <a:t>计 划</a:t>
            </a:r>
            <a:endParaRPr lang="zh-CN" altLang="en-US" sz="3600">
              <a:solidFill>
                <a:srgbClr val="FF0000"/>
              </a:solidFill>
            </a:endParaRPr>
          </a:p>
        </p:txBody>
      </p:sp>
    </p:spTree>
    <p:custDataLst>
      <p:tags r:id="rId2"/>
    </p:custData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椭圆 1"/>
          <p:cNvSpPr/>
          <p:nvPr/>
        </p:nvSpPr>
        <p:spPr>
          <a:xfrm>
            <a:off x="3676015" y="3105785"/>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3888105" y="3209290"/>
            <a:ext cx="581660" cy="706755"/>
          </a:xfrm>
          <a:prstGeom prst="rect">
            <a:avLst/>
          </a:prstGeom>
          <a:noFill/>
        </p:spPr>
        <p:txBody>
          <a:bodyPr wrap="square" rtlCol="0">
            <a:spAutoFit/>
          </a:bodyPr>
          <a:p>
            <a:r>
              <a:rPr lang="en-US" altLang="zh-CN" sz="4000">
                <a:solidFill>
                  <a:schemeClr val="tx1"/>
                </a:solidFill>
              </a:rPr>
              <a:t>2</a:t>
            </a:r>
            <a:endParaRPr lang="en-US" altLang="zh-CN" sz="4000">
              <a:solidFill>
                <a:schemeClr val="tx1"/>
              </a:solidFill>
            </a:endParaRPr>
          </a:p>
        </p:txBody>
      </p:sp>
      <p:sp>
        <p:nvSpPr>
          <p:cNvPr id="5" name="圆角矩形 4"/>
          <p:cNvSpPr/>
          <p:nvPr/>
        </p:nvSpPr>
        <p:spPr>
          <a:xfrm>
            <a:off x="4922520" y="3192780"/>
            <a:ext cx="3978275" cy="7924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dist"/>
            <a:r>
              <a:rPr lang="zh-CN" altLang="en-US" sz="2400" b="1" dirty="0">
                <a:solidFill>
                  <a:schemeClr val="tx1"/>
                </a:solidFill>
                <a:latin typeface="造字工房悦黑体验版纤细体" pitchFamily="50" charset="-122"/>
                <a:ea typeface="造字工房悦黑体验版纤细体" pitchFamily="50" charset="-122"/>
                <a:sym typeface="+mn-ea"/>
              </a:rPr>
              <a:t>共享课室解决教育问题</a:t>
            </a:r>
            <a:endParaRPr lang="zh-CN" altLang="en-US" sz="2400" b="1" dirty="0">
              <a:solidFill>
                <a:schemeClr val="tx1"/>
              </a:solidFill>
              <a:latin typeface="造字工房悦黑体验版纤细体" pitchFamily="50" charset="-122"/>
              <a:ea typeface="造字工房悦黑体验版纤细体" pitchFamily="50" charset="-122"/>
              <a:sym typeface="+mn-ea"/>
            </a:endParaRPr>
          </a:p>
        </p:txBody>
      </p:sp>
    </p:spTree>
    <p:custDataLst>
      <p:tags r:id="rId1"/>
    </p:custData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6" name="矩形 16"/>
          <p:cNvSpPr/>
          <p:nvPr/>
        </p:nvSpPr>
        <p:spPr>
          <a:xfrm>
            <a:off x="802640" y="260350"/>
            <a:ext cx="495998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stStyle>
          <a:p>
            <a:pPr marL="457200" lvl="0" indent="-457200" eaLnBrk="1" hangingPunct="1">
              <a:lnSpc>
                <a:spcPct val="100000"/>
              </a:lnSpc>
              <a:spcBef>
                <a:spcPct val="0"/>
              </a:spcBef>
              <a:buFont typeface="Wingdings" panose="05000000000000000000" pitchFamily="2" charset="2"/>
              <a:buChar char="Ø"/>
            </a:pPr>
            <a:r>
              <a:rPr lang="zh-CN" altLang="en-US" sz="3200">
                <a:solidFill>
                  <a:srgbClr val="DAB86E"/>
                </a:solidFill>
                <a:latin typeface="微软雅黑" panose="020B0503020204020204" charset="-122"/>
                <a:ea typeface="微软雅黑" panose="020B0503020204020204" charset="-122"/>
              </a:rPr>
              <a:t>项目简介</a:t>
            </a:r>
            <a:endParaRPr lang="zh-CN" altLang="en-US" sz="3200">
              <a:solidFill>
                <a:srgbClr val="DAB86E"/>
              </a:solidFill>
              <a:latin typeface="微软雅黑" panose="020B0503020204020204" charset="-122"/>
              <a:ea typeface="微软雅黑" panose="020B0503020204020204" charset="-122"/>
            </a:endParaRPr>
          </a:p>
        </p:txBody>
      </p:sp>
      <p:pic>
        <p:nvPicPr>
          <p:cNvPr id="44040" name="图片 9"/>
          <p:cNvPicPr>
            <a:picLocks noChangeAspect="1"/>
          </p:cNvPicPr>
          <p:nvPr/>
        </p:nvPicPr>
        <p:blipFill>
          <a:blip r:embed="rId1"/>
          <a:srcRect t="11020" b="11020"/>
          <a:stretch>
            <a:fillRect/>
          </a:stretch>
        </p:blipFill>
        <p:spPr>
          <a:xfrm>
            <a:off x="651510" y="2680335"/>
            <a:ext cx="3937635" cy="2359660"/>
          </a:xfrm>
          <a:prstGeom prst="rect">
            <a:avLst/>
          </a:prstGeom>
          <a:noFill/>
          <a:ln w="63500">
            <a:solidFill>
              <a:schemeClr val="bg1"/>
            </a:solidFill>
          </a:ln>
        </p:spPr>
      </p:pic>
      <p:sp>
        <p:nvSpPr>
          <p:cNvPr id="44045" name="文本框 19"/>
          <p:cNvSpPr txBox="1"/>
          <p:nvPr/>
        </p:nvSpPr>
        <p:spPr>
          <a:xfrm>
            <a:off x="7869238" y="3903663"/>
            <a:ext cx="2903537" cy="3683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stStyle>
          <a:p>
            <a:pPr marL="0" lvl="0" indent="0" eaLnBrk="1" hangingPunct="1">
              <a:lnSpc>
                <a:spcPct val="100000"/>
              </a:lnSpc>
              <a:spcBef>
                <a:spcPct val="0"/>
              </a:spcBef>
              <a:buNone/>
            </a:pPr>
            <a:r>
              <a:rPr lang="en-US" altLang="zh-CN" sz="1800" b="1">
                <a:solidFill>
                  <a:srgbClr val="DAB86E"/>
                </a:solidFill>
                <a:latin typeface="微软雅黑" panose="020B0503020204020204" charset="-122"/>
                <a:ea typeface="微软雅黑" panose="020B0503020204020204" charset="-122"/>
                <a:sym typeface="+mn-ea"/>
              </a:rPr>
              <a:t>“</a:t>
            </a:r>
            <a:endParaRPr lang="en-US" altLang="zh-CN" sz="1800" b="1" u="sng">
              <a:solidFill>
                <a:srgbClr val="DAB86E"/>
              </a:solidFill>
              <a:latin typeface="微软雅黑" panose="020B0503020204020204" charset="-122"/>
              <a:ea typeface="微软雅黑" panose="020B0503020204020204" charset="-122"/>
              <a:sym typeface="+mn-ea"/>
            </a:endParaRPr>
          </a:p>
        </p:txBody>
      </p:sp>
      <p:sp>
        <p:nvSpPr>
          <p:cNvPr id="3" name="文本框 2"/>
          <p:cNvSpPr txBox="1"/>
          <p:nvPr/>
        </p:nvSpPr>
        <p:spPr>
          <a:xfrm>
            <a:off x="5314950" y="1783080"/>
            <a:ext cx="6351905" cy="4154170"/>
          </a:xfrm>
          <a:prstGeom prst="rect">
            <a:avLst/>
          </a:prstGeom>
          <a:noFill/>
        </p:spPr>
        <p:txBody>
          <a:bodyPr wrap="square" rtlCol="0">
            <a:spAutoFit/>
          </a:bodyPr>
          <a:p>
            <a:pPr marL="0" indent="0">
              <a:lnSpc>
                <a:spcPct val="150000"/>
              </a:lnSpc>
              <a:buNone/>
            </a:pPr>
            <a:r>
              <a:rPr lang="en-US" altLang="zh-CN" sz="1600" b="1" dirty="0" smtClean="0">
                <a:solidFill>
                  <a:srgbClr val="DAB86E"/>
                </a:solidFill>
                <a:latin typeface="微软雅黑" panose="020B0503020204020204" charset="-122"/>
                <a:ea typeface="微软雅黑" panose="020B0503020204020204" charset="-122"/>
                <a:sym typeface="+mn-ea"/>
              </a:rPr>
              <a:t>     </a:t>
            </a:r>
            <a:r>
              <a:rPr lang="en-US" altLang="zh-CN" sz="1600" b="1" dirty="0" smtClean="0">
                <a:solidFill>
                  <a:srgbClr val="DAB86E"/>
                </a:solidFill>
                <a:latin typeface="宋体" panose="02010600030101010101" pitchFamily="2" charset="-122"/>
                <a:sym typeface="+mn-ea"/>
              </a:rPr>
              <a:t>  </a:t>
            </a:r>
            <a:r>
              <a:rPr lang="zh-CN" altLang="en-US" sz="1600" b="1" dirty="0" smtClean="0">
                <a:solidFill>
                  <a:srgbClr val="DAB86E"/>
                </a:solidFill>
                <a:latin typeface="华文隶书" panose="02010800040101010101" charset="-122"/>
                <a:ea typeface="华文隶书" panose="02010800040101010101" charset="-122"/>
                <a:sym typeface="+mn-ea"/>
              </a:rPr>
              <a:t>广西富川华发科技股份有限公司目前拥有</a:t>
            </a:r>
            <a:r>
              <a:rPr lang="zh-CN" altLang="en-US" sz="1600" b="1" dirty="0">
                <a:solidFill>
                  <a:srgbClr val="DAB86E"/>
                </a:solidFill>
                <a:latin typeface="华文隶书" panose="02010800040101010101" charset="-122"/>
                <a:ea typeface="华文隶书" panose="02010800040101010101" charset="-122"/>
                <a:sym typeface="+mn-ea"/>
              </a:rPr>
              <a:t>全球首创的人工智能教育</a:t>
            </a:r>
            <a:r>
              <a:rPr lang="en-US" altLang="zh-CN" sz="1600" b="1" dirty="0">
                <a:solidFill>
                  <a:srgbClr val="DAB86E"/>
                </a:solidFill>
                <a:latin typeface="华文隶书" panose="02010800040101010101" charset="-122"/>
                <a:ea typeface="华文隶书" panose="02010800040101010101" charset="-122"/>
                <a:sym typeface="+mn-ea"/>
              </a:rPr>
              <a:t>“</a:t>
            </a:r>
            <a:r>
              <a:rPr lang="zh-CN" altLang="en-US" sz="1600" b="1" dirty="0">
                <a:solidFill>
                  <a:srgbClr val="DAB86E"/>
                </a:solidFill>
                <a:latin typeface="华文隶书" panose="02010800040101010101" charset="-122"/>
                <a:ea typeface="华文隶书" panose="02010800040101010101" charset="-122"/>
                <a:sym typeface="+mn-ea"/>
              </a:rPr>
              <a:t>共享课室</a:t>
            </a:r>
            <a:r>
              <a:rPr lang="en-US" altLang="zh-CN" sz="1600" b="1" dirty="0">
                <a:solidFill>
                  <a:srgbClr val="DAB86E"/>
                </a:solidFill>
                <a:latin typeface="华文隶书" panose="02010800040101010101" charset="-122"/>
                <a:ea typeface="华文隶书" panose="02010800040101010101" charset="-122"/>
                <a:sym typeface="+mn-ea"/>
              </a:rPr>
              <a:t>”</a:t>
            </a:r>
            <a:r>
              <a:rPr lang="zh-CN" altLang="en-US" sz="1600" b="1" dirty="0">
                <a:solidFill>
                  <a:srgbClr val="DAB86E"/>
                </a:solidFill>
                <a:latin typeface="华文隶书" panose="02010800040101010101" charset="-122"/>
                <a:ea typeface="华文隶书" panose="02010800040101010101" charset="-122"/>
                <a:sym typeface="+mn-ea"/>
              </a:rPr>
              <a:t>平台，</a:t>
            </a:r>
            <a:r>
              <a:rPr lang="zh-CN" altLang="en-US" sz="1600" b="1" dirty="0" smtClean="0">
                <a:solidFill>
                  <a:srgbClr val="DAB86E"/>
                </a:solidFill>
                <a:latin typeface="华文隶书" panose="02010800040101010101" charset="-122"/>
                <a:ea typeface="华文隶书" panose="02010800040101010101" charset="-122"/>
                <a:sym typeface="+mn-ea"/>
              </a:rPr>
              <a:t>将为</a:t>
            </a:r>
            <a:r>
              <a:rPr lang="zh-CN" altLang="en-US" sz="1600" b="1" dirty="0">
                <a:solidFill>
                  <a:srgbClr val="DAB86E"/>
                </a:solidFill>
                <a:latin typeface="华文隶书" panose="02010800040101010101" charset="-122"/>
                <a:ea typeface="华文隶书" panose="02010800040101010101" charset="-122"/>
                <a:sym typeface="+mn-ea"/>
              </a:rPr>
              <a:t>全球160多个国家和地区的用户提供创新的技术与产品解决方案，让全世界用户都享有优质教育资源和公平的教育服务。公司成立</a:t>
            </a:r>
            <a:r>
              <a:rPr lang="zh-CN" altLang="en-US" sz="1600" b="1" dirty="0" smtClean="0">
                <a:solidFill>
                  <a:srgbClr val="DAB86E"/>
                </a:solidFill>
                <a:latin typeface="华文隶书" panose="02010800040101010101" charset="-122"/>
                <a:ea typeface="华文隶书" panose="02010800040101010101" charset="-122"/>
                <a:sym typeface="+mn-ea"/>
              </a:rPr>
              <a:t>于</a:t>
            </a:r>
            <a:r>
              <a:rPr lang="en-US" altLang="zh-CN" sz="1600" b="1" dirty="0" smtClean="0">
                <a:solidFill>
                  <a:srgbClr val="DAB86E"/>
                </a:solidFill>
                <a:latin typeface="华文隶书" panose="02010800040101010101" charset="-122"/>
                <a:ea typeface="华文隶书" panose="02010800040101010101" charset="-122"/>
                <a:sym typeface="+mn-ea"/>
              </a:rPr>
              <a:t>2013</a:t>
            </a:r>
            <a:r>
              <a:rPr lang="zh-CN" altLang="en-US" sz="1600" b="1" dirty="0" smtClean="0">
                <a:solidFill>
                  <a:srgbClr val="DAB86E"/>
                </a:solidFill>
                <a:latin typeface="华文隶书" panose="02010800040101010101" charset="-122"/>
                <a:ea typeface="华文隶书" panose="02010800040101010101" charset="-122"/>
                <a:sym typeface="+mn-ea"/>
              </a:rPr>
              <a:t>年，目标将在</a:t>
            </a:r>
            <a:r>
              <a:rPr lang="zh-CN" altLang="en-US" sz="1600" b="1" dirty="0">
                <a:solidFill>
                  <a:srgbClr val="DAB86E"/>
                </a:solidFill>
                <a:latin typeface="华文隶书" panose="02010800040101010101" charset="-122"/>
                <a:ea typeface="华文隶书" panose="02010800040101010101" charset="-122"/>
                <a:sym typeface="+mn-ea"/>
              </a:rPr>
              <a:t>香港或中国A股上市，成为中国极具影响力的人工智能共享教育上市公司</a:t>
            </a:r>
            <a:r>
              <a:rPr lang="zh-CN" altLang="en-US" sz="1600" dirty="0">
                <a:solidFill>
                  <a:srgbClr val="DAB86E"/>
                </a:solidFill>
                <a:latin typeface="华文隶书" panose="02010800040101010101" charset="-122"/>
                <a:ea typeface="华文隶书" panose="02010800040101010101" charset="-122"/>
                <a:sym typeface="+mn-ea"/>
              </a:rPr>
              <a:t> 。 </a:t>
            </a:r>
            <a:endParaRPr lang="zh-CN" altLang="en-US" sz="1600" dirty="0">
              <a:solidFill>
                <a:srgbClr val="DAB86E"/>
              </a:solidFill>
              <a:latin typeface="华文隶书" panose="02010800040101010101" charset="-122"/>
              <a:ea typeface="华文隶书" panose="02010800040101010101" charset="-122"/>
              <a:sym typeface="+mn-ea"/>
            </a:endParaRPr>
          </a:p>
          <a:p>
            <a:pPr marL="0" indent="0">
              <a:lnSpc>
                <a:spcPct val="150000"/>
              </a:lnSpc>
              <a:buNone/>
            </a:pPr>
            <a:r>
              <a:rPr sz="1600">
                <a:solidFill>
                  <a:srgbClr val="DAB86E"/>
                </a:solidFill>
                <a:latin typeface="华文隶书" panose="02010800040101010101" charset="-122"/>
                <a:ea typeface="华文隶书" panose="02010800040101010101" charset="-122"/>
                <a:sym typeface="+mn-ea"/>
              </a:rPr>
              <a:t>      </a:t>
            </a:r>
            <a:r>
              <a:rPr sz="1600" b="1">
                <a:solidFill>
                  <a:srgbClr val="DAB86E"/>
                </a:solidFill>
                <a:latin typeface="华文隶书" panose="02010800040101010101" charset="-122"/>
                <a:ea typeface="华文隶书" panose="02010800040101010101" charset="-122"/>
                <a:sym typeface="+mn-ea"/>
              </a:rPr>
              <a:t>目前，“共享课室“ 汇聚中国名校名师数万节教学视频，融合翻转课堂的先进理念，利用现代智能科技成果，普惠大众，帮助学生拓宽视野，自主学习，“智问自答，智学成才“，能有效缓解经济落后地区缺师少教、优质教育资源严重不足的难题，使得众多贫穷家庭的学子也能公平地享受到名校名师的教育。现阶段对于破解数千万家庭的“家教“烦恼，效果令人期待。</a:t>
            </a:r>
            <a:endParaRPr lang="zh-CN" altLang="en-US" sz="1600" b="1">
              <a:solidFill>
                <a:srgbClr val="DAB86E"/>
              </a:solidFill>
              <a:latin typeface="华文隶书" panose="02010800040101010101" charset="-122"/>
              <a:ea typeface="华文隶书" panose="02010800040101010101" charset="-122"/>
              <a:sym typeface="+mn-ea"/>
            </a:endParaRPr>
          </a:p>
        </p:txBody>
      </p:sp>
      <p:pic>
        <p:nvPicPr>
          <p:cNvPr id="6" name="图片 5" descr="透明底白色字"/>
          <p:cNvPicPr>
            <a:picLocks noChangeAspect="1"/>
          </p:cNvPicPr>
          <p:nvPr/>
        </p:nvPicPr>
        <p:blipFill>
          <a:blip r:embed="rId2"/>
          <a:srcRect l="21181" t="39741" r="20448" b="38693"/>
          <a:stretch>
            <a:fillRect/>
          </a:stretch>
        </p:blipFill>
        <p:spPr>
          <a:xfrm>
            <a:off x="9406255" y="431800"/>
            <a:ext cx="2260600" cy="835025"/>
          </a:xfrm>
          <a:prstGeom prst="rect">
            <a:avLst/>
          </a:prstGeom>
        </p:spPr>
      </p:pic>
    </p:spTree>
    <p:custDataLst>
      <p:tags r:id="rId3"/>
    </p:custData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4" name="矩形 16"/>
          <p:cNvSpPr/>
          <p:nvPr/>
        </p:nvSpPr>
        <p:spPr>
          <a:xfrm>
            <a:off x="661035" y="238125"/>
            <a:ext cx="510159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stStyle>
          <a:p>
            <a:pPr marL="457200" lvl="0" indent="-457200" eaLnBrk="1" hangingPunct="1">
              <a:lnSpc>
                <a:spcPct val="100000"/>
              </a:lnSpc>
              <a:spcBef>
                <a:spcPct val="0"/>
              </a:spcBef>
              <a:buFont typeface="Wingdings" panose="05000000000000000000" pitchFamily="2" charset="2"/>
              <a:buChar char="Ø"/>
            </a:pPr>
            <a:r>
              <a:rPr lang="zh-CN" altLang="en-US" sz="3200">
                <a:solidFill>
                  <a:schemeClr val="bg1"/>
                </a:solidFill>
                <a:latin typeface="微软雅黑" panose="020B0503020204020204" charset="-122"/>
                <a:ea typeface="微软雅黑" panose="020B0503020204020204" charset="-122"/>
              </a:rPr>
              <a:t>项目宗旨</a:t>
            </a:r>
            <a:endParaRPr lang="zh-CN" altLang="en-US" sz="3200">
              <a:solidFill>
                <a:schemeClr val="bg1"/>
              </a:solidFill>
              <a:latin typeface="微软雅黑" panose="020B0503020204020204" charset="-122"/>
              <a:ea typeface="微软雅黑" panose="020B0503020204020204" charset="-122"/>
            </a:endParaRPr>
          </a:p>
        </p:txBody>
      </p:sp>
      <p:grpSp>
        <p:nvGrpSpPr>
          <p:cNvPr id="46086" name="组合 7"/>
          <p:cNvGrpSpPr>
            <a:grpSpLocks noChangeAspect="1"/>
          </p:cNvGrpSpPr>
          <p:nvPr/>
        </p:nvGrpSpPr>
        <p:grpSpPr>
          <a:xfrm>
            <a:off x="478473" y="1503998"/>
            <a:ext cx="8083550" cy="4940300"/>
            <a:chOff x="0" y="0"/>
            <a:chExt cx="8084243" cy="4940370"/>
          </a:xfrm>
        </p:grpSpPr>
        <p:pic>
          <p:nvPicPr>
            <p:cNvPr id="46099" name="图片 8"/>
            <p:cNvPicPr>
              <a:picLocks noChangeAspect="1"/>
            </p:cNvPicPr>
            <p:nvPr/>
          </p:nvPicPr>
          <p:blipFill>
            <a:blip r:embed="rId1"/>
            <a:stretch>
              <a:fillRect/>
            </a:stretch>
          </p:blipFill>
          <p:spPr>
            <a:xfrm>
              <a:off x="0" y="0"/>
              <a:ext cx="8084243" cy="4940370"/>
            </a:xfrm>
            <a:prstGeom prst="rect">
              <a:avLst/>
            </a:prstGeom>
            <a:noFill/>
            <a:ln w="9525">
              <a:noFill/>
            </a:ln>
          </p:spPr>
        </p:pic>
        <p:pic>
          <p:nvPicPr>
            <p:cNvPr id="46100" name="图片 9"/>
            <p:cNvPicPr>
              <a:picLocks noChangeAspect="1"/>
            </p:cNvPicPr>
            <p:nvPr/>
          </p:nvPicPr>
          <p:blipFill>
            <a:blip r:embed="rId2"/>
            <a:stretch>
              <a:fillRect/>
            </a:stretch>
          </p:blipFill>
          <p:spPr>
            <a:xfrm>
              <a:off x="1217811" y="453200"/>
              <a:ext cx="5793201" cy="3709660"/>
            </a:xfrm>
            <a:prstGeom prst="rect">
              <a:avLst/>
            </a:prstGeom>
            <a:noFill/>
            <a:ln w="9525">
              <a:noFill/>
            </a:ln>
          </p:spPr>
        </p:pic>
      </p:grpSp>
      <p:sp>
        <p:nvSpPr>
          <p:cNvPr id="46093" name="矩形 21"/>
          <p:cNvSpPr/>
          <p:nvPr/>
        </p:nvSpPr>
        <p:spPr>
          <a:xfrm>
            <a:off x="5770245" y="1643380"/>
            <a:ext cx="6160135" cy="1080008"/>
          </a:xfrm>
          <a:prstGeom prst="rect">
            <a:avLst/>
          </a:prstGeom>
          <a:solidFill>
            <a:srgbClr val="DAB86E"/>
          </a:solidFill>
          <a:ln w="9525">
            <a:noFill/>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stStyle>
          <a:p>
            <a:pPr marL="0" lvl="0" indent="0" algn="ctr" eaLnBrk="1" hangingPunct="1">
              <a:lnSpc>
                <a:spcPct val="100000"/>
              </a:lnSpc>
              <a:spcBef>
                <a:spcPct val="0"/>
              </a:spcBef>
              <a:buNone/>
            </a:pPr>
            <a:endParaRPr lang="zh-CN" altLang="en-US" sz="1600">
              <a:solidFill>
                <a:srgbClr val="444446"/>
              </a:solidFill>
            </a:endParaRPr>
          </a:p>
        </p:txBody>
      </p:sp>
      <p:sp>
        <p:nvSpPr>
          <p:cNvPr id="46094" name="文本框 22"/>
          <p:cNvSpPr txBox="1"/>
          <p:nvPr/>
        </p:nvSpPr>
        <p:spPr>
          <a:xfrm>
            <a:off x="5890895" y="1644015"/>
            <a:ext cx="5907405" cy="78359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stStyle>
          <a:p>
            <a:pPr marL="0" indent="0">
              <a:lnSpc>
                <a:spcPct val="150000"/>
              </a:lnSpc>
              <a:buNone/>
            </a:pPr>
            <a:r>
              <a:rPr lang="zh-CN" altLang="en-US" sz="1600" b="1" dirty="0" smtClean="0">
                <a:solidFill>
                  <a:srgbClr val="C00000"/>
                </a:solidFill>
                <a:latin typeface="微软雅黑" panose="020B0503020204020204" charset="-122"/>
                <a:ea typeface="微软雅黑" panose="020B0503020204020204" charset="-122"/>
                <a:sym typeface="+mn-ea"/>
              </a:rPr>
              <a:t>企业</a:t>
            </a:r>
            <a:r>
              <a:rPr sz="1600" b="1">
                <a:solidFill>
                  <a:srgbClr val="C00000"/>
                </a:solidFill>
                <a:latin typeface="微软雅黑" panose="020B0503020204020204" charset="-122"/>
                <a:ea typeface="微软雅黑" panose="020B0503020204020204" charset="-122"/>
                <a:sym typeface="+mn-ea"/>
              </a:rPr>
              <a:t>使命：</a:t>
            </a:r>
            <a:r>
              <a:rPr sz="1400" b="1">
                <a:latin typeface="微软雅黑" panose="020B0503020204020204" charset="-122"/>
                <a:ea typeface="微软雅黑" panose="020B0503020204020204" charset="-122"/>
                <a:sym typeface="+mn-ea"/>
              </a:rPr>
              <a:t>构建人工智能共享教育资源平台，让世界上每 一</a:t>
            </a:r>
            <a:r>
              <a:rPr lang="zh-CN" sz="1400" b="1">
                <a:latin typeface="微软雅黑" panose="020B0503020204020204" charset="-122"/>
                <a:ea typeface="微软雅黑" panose="020B0503020204020204" charset="-122"/>
                <a:sym typeface="+mn-ea"/>
              </a:rPr>
              <a:t>个</a:t>
            </a:r>
            <a:r>
              <a:rPr sz="1400" b="1">
                <a:latin typeface="微软雅黑" panose="020B0503020204020204" charset="-122"/>
                <a:ea typeface="微软雅黑" panose="020B0503020204020204" charset="-122"/>
                <a:sym typeface="+mn-ea"/>
              </a:rPr>
              <a:t>人都享有优质教育和公平教育的机会。</a:t>
            </a:r>
            <a:endParaRPr lang="zh-CN" altLang="en-US" sz="1400" b="1">
              <a:solidFill>
                <a:srgbClr val="444446"/>
              </a:solidFill>
              <a:latin typeface="微软雅黑" panose="020B0503020204020204" charset="-122"/>
              <a:ea typeface="微软雅黑" panose="020B0503020204020204" charset="-122"/>
              <a:sym typeface="+mn-ea"/>
            </a:endParaRPr>
          </a:p>
        </p:txBody>
      </p:sp>
      <p:sp>
        <p:nvSpPr>
          <p:cNvPr id="46096" name="文本框 24"/>
          <p:cNvSpPr txBox="1"/>
          <p:nvPr/>
        </p:nvSpPr>
        <p:spPr>
          <a:xfrm>
            <a:off x="8412163" y="3475038"/>
            <a:ext cx="3386137" cy="33718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stStyle>
          <a:p>
            <a:pPr marL="0" lvl="0" indent="0" eaLnBrk="1" hangingPunct="1">
              <a:lnSpc>
                <a:spcPct val="100000"/>
              </a:lnSpc>
              <a:spcBef>
                <a:spcPct val="0"/>
              </a:spcBef>
              <a:buNone/>
            </a:pPr>
            <a:r>
              <a:rPr lang="zh-CN" altLang="en-US" sz="1600">
                <a:solidFill>
                  <a:srgbClr val="444446"/>
                </a:solidFill>
                <a:latin typeface="微软雅黑" panose="020B0503020204020204" charset="-122"/>
                <a:ea typeface="微软雅黑" panose="020B0503020204020204" charset="-122"/>
              </a:rPr>
              <a:t>单击此处添加您要的文字标题</a:t>
            </a:r>
            <a:endParaRPr lang="zh-CN" altLang="en-US" sz="1600">
              <a:solidFill>
                <a:srgbClr val="444446"/>
              </a:solidFill>
              <a:latin typeface="微软雅黑" panose="020B0503020204020204" charset="-122"/>
              <a:ea typeface="微软雅黑" panose="020B0503020204020204" charset="-122"/>
            </a:endParaRPr>
          </a:p>
        </p:txBody>
      </p:sp>
      <p:sp>
        <p:nvSpPr>
          <p:cNvPr id="46098" name="文本框 26"/>
          <p:cNvSpPr txBox="1"/>
          <p:nvPr/>
        </p:nvSpPr>
        <p:spPr>
          <a:xfrm>
            <a:off x="8412163" y="4640898"/>
            <a:ext cx="3386137" cy="33718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stStyle>
          <a:p>
            <a:pPr marL="0" lvl="0" indent="0" eaLnBrk="1" hangingPunct="1">
              <a:lnSpc>
                <a:spcPct val="100000"/>
              </a:lnSpc>
              <a:spcBef>
                <a:spcPct val="0"/>
              </a:spcBef>
              <a:buNone/>
            </a:pPr>
            <a:r>
              <a:rPr lang="zh-CN" altLang="en-US" sz="1600">
                <a:solidFill>
                  <a:srgbClr val="444446"/>
                </a:solidFill>
                <a:latin typeface="微软雅黑" panose="020B0503020204020204" charset="-122"/>
                <a:ea typeface="微软雅黑" panose="020B0503020204020204" charset="-122"/>
              </a:rPr>
              <a:t>单击此处添加您要的文字标题</a:t>
            </a:r>
            <a:endParaRPr lang="zh-CN" altLang="en-US" sz="1600">
              <a:solidFill>
                <a:srgbClr val="444446"/>
              </a:solidFill>
              <a:latin typeface="微软雅黑" panose="020B0503020204020204" charset="-122"/>
              <a:ea typeface="微软雅黑" panose="020B0503020204020204" charset="-122"/>
            </a:endParaRPr>
          </a:p>
        </p:txBody>
      </p:sp>
      <p:sp>
        <p:nvSpPr>
          <p:cNvPr id="2" name="矩形 21"/>
          <p:cNvSpPr/>
          <p:nvPr/>
        </p:nvSpPr>
        <p:spPr>
          <a:xfrm>
            <a:off x="5822950" y="3078480"/>
            <a:ext cx="6106795" cy="1080008"/>
          </a:xfrm>
          <a:prstGeom prst="rect">
            <a:avLst/>
          </a:prstGeom>
          <a:solidFill>
            <a:srgbClr val="DAB86E"/>
          </a:solidFill>
          <a:ln w="9525">
            <a:noFill/>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stStyle>
          <a:p>
            <a:pPr marL="0" lvl="0" indent="0" algn="ctr" eaLnBrk="1" hangingPunct="1">
              <a:lnSpc>
                <a:spcPct val="100000"/>
              </a:lnSpc>
              <a:spcBef>
                <a:spcPct val="0"/>
              </a:spcBef>
              <a:buNone/>
            </a:pPr>
            <a:endParaRPr lang="zh-CN" altLang="en-US" sz="1600">
              <a:solidFill>
                <a:srgbClr val="444446"/>
              </a:solidFill>
            </a:endParaRPr>
          </a:p>
        </p:txBody>
      </p:sp>
      <p:sp>
        <p:nvSpPr>
          <p:cNvPr id="3" name="矩形 21"/>
          <p:cNvSpPr/>
          <p:nvPr/>
        </p:nvSpPr>
        <p:spPr>
          <a:xfrm>
            <a:off x="5823585" y="4473575"/>
            <a:ext cx="6107430" cy="1080008"/>
          </a:xfrm>
          <a:prstGeom prst="rect">
            <a:avLst/>
          </a:prstGeom>
          <a:solidFill>
            <a:srgbClr val="DAB86E"/>
          </a:solidFill>
          <a:ln w="9525">
            <a:noFill/>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stStyle>
          <a:p>
            <a:pPr marL="0" lvl="0" indent="0" algn="ctr" eaLnBrk="1" hangingPunct="1">
              <a:lnSpc>
                <a:spcPct val="100000"/>
              </a:lnSpc>
              <a:spcBef>
                <a:spcPct val="0"/>
              </a:spcBef>
              <a:buNone/>
            </a:pPr>
            <a:endParaRPr lang="zh-CN" altLang="en-US" sz="1600">
              <a:solidFill>
                <a:srgbClr val="444446"/>
              </a:solidFill>
            </a:endParaRPr>
          </a:p>
        </p:txBody>
      </p:sp>
      <p:sp>
        <p:nvSpPr>
          <p:cNvPr id="4" name="文本框 3"/>
          <p:cNvSpPr txBox="1"/>
          <p:nvPr/>
        </p:nvSpPr>
        <p:spPr>
          <a:xfrm>
            <a:off x="5891530" y="3173730"/>
            <a:ext cx="6039485" cy="783590"/>
          </a:xfrm>
          <a:prstGeom prst="rect">
            <a:avLst/>
          </a:prstGeom>
          <a:noFill/>
        </p:spPr>
        <p:txBody>
          <a:bodyPr wrap="square" rtlCol="0">
            <a:spAutoFit/>
          </a:bodyPr>
          <a:p>
            <a:pPr marL="0" indent="0" algn="l">
              <a:lnSpc>
                <a:spcPct val="150000"/>
              </a:lnSpc>
              <a:buNone/>
            </a:pPr>
            <a:r>
              <a:rPr lang="en-US" altLang="zh-CN" sz="1600" b="1" dirty="0">
                <a:solidFill>
                  <a:srgbClr val="C00000"/>
                </a:solidFill>
                <a:latin typeface="微软雅黑" panose="020B0503020204020204" charset="-122"/>
                <a:ea typeface="微软雅黑" panose="020B0503020204020204" charset="-122"/>
                <a:sym typeface="+mn-ea"/>
              </a:rPr>
              <a:t>企业目标:   </a:t>
            </a:r>
            <a:r>
              <a:rPr sz="1400" b="1">
                <a:latin typeface="微软雅黑" panose="020B0503020204020204" charset="-122"/>
                <a:ea typeface="微软雅黑" panose="020B0503020204020204" charset="-122"/>
                <a:sym typeface="+mn-ea"/>
              </a:rPr>
              <a:t>成为优质教育资源整合运营商</a:t>
            </a:r>
            <a:r>
              <a:rPr lang="zh-CN" sz="1400" b="1">
                <a:latin typeface="微软雅黑" panose="020B0503020204020204" charset="-122"/>
                <a:ea typeface="微软雅黑" panose="020B0503020204020204" charset="-122"/>
                <a:sym typeface="+mn-ea"/>
              </a:rPr>
              <a:t>，</a:t>
            </a:r>
            <a:r>
              <a:rPr lang="zh-CN" altLang="en-US" sz="1400" b="1">
                <a:latin typeface="微软雅黑" panose="020B0503020204020204" charset="-122"/>
                <a:ea typeface="微软雅黑" panose="020B0503020204020204" charset="-122"/>
                <a:sym typeface="+mn-ea"/>
              </a:rPr>
              <a:t>打造一个极</a:t>
            </a:r>
            <a:r>
              <a:rPr sz="1400" b="1">
                <a:latin typeface="微软雅黑" panose="020B0503020204020204" charset="-122"/>
                <a:ea typeface="微软雅黑" panose="020B0503020204020204" charset="-122"/>
                <a:sym typeface="+mn-ea"/>
              </a:rPr>
              <a:t>具影响</a:t>
            </a:r>
            <a:r>
              <a:rPr lang="zh-CN" sz="1400" b="1">
                <a:latin typeface="微软雅黑" panose="020B0503020204020204" charset="-122"/>
                <a:ea typeface="微软雅黑" panose="020B0503020204020204" charset="-122"/>
                <a:sym typeface="+mn-ea"/>
              </a:rPr>
              <a:t>力的</a:t>
            </a:r>
            <a:r>
              <a:rPr sz="1400" b="1">
                <a:latin typeface="微软雅黑" panose="020B0503020204020204" charset="-122"/>
                <a:ea typeface="微软雅黑" panose="020B0503020204020204" charset="-122"/>
                <a:sym typeface="+mn-ea"/>
              </a:rPr>
              <a:t>人工智能共享教育</a:t>
            </a:r>
            <a:r>
              <a:rPr lang="zh-CN" sz="1400" b="1">
                <a:latin typeface="微软雅黑" panose="020B0503020204020204" charset="-122"/>
                <a:ea typeface="微软雅黑" panose="020B0503020204020204" charset="-122"/>
                <a:sym typeface="+mn-ea"/>
              </a:rPr>
              <a:t>和培训</a:t>
            </a:r>
            <a:r>
              <a:rPr sz="1400" b="1">
                <a:latin typeface="微软雅黑" panose="020B0503020204020204" charset="-122"/>
                <a:ea typeface="微软雅黑" panose="020B0503020204020204" charset="-122"/>
                <a:sym typeface="+mn-ea"/>
              </a:rPr>
              <a:t>平台</a:t>
            </a:r>
            <a:r>
              <a:rPr lang="zh-CN" sz="1400" b="1">
                <a:latin typeface="微软雅黑" panose="020B0503020204020204" charset="-122"/>
                <a:ea typeface="微软雅黑" panose="020B0503020204020204" charset="-122"/>
                <a:sym typeface="+mn-ea"/>
              </a:rPr>
              <a:t>。</a:t>
            </a:r>
            <a:endParaRPr lang="zh-CN" altLang="en-US" sz="1400" b="1">
              <a:latin typeface="微软雅黑" panose="020B0503020204020204" charset="-122"/>
              <a:ea typeface="微软雅黑" panose="020B0503020204020204" charset="-122"/>
              <a:sym typeface="+mn-ea"/>
            </a:endParaRPr>
          </a:p>
        </p:txBody>
      </p:sp>
      <p:sp>
        <p:nvSpPr>
          <p:cNvPr id="5" name="文本框 4"/>
          <p:cNvSpPr txBox="1"/>
          <p:nvPr/>
        </p:nvSpPr>
        <p:spPr>
          <a:xfrm>
            <a:off x="5923915" y="4473575"/>
            <a:ext cx="6007735" cy="783590"/>
          </a:xfrm>
          <a:prstGeom prst="rect">
            <a:avLst/>
          </a:prstGeom>
          <a:noFill/>
        </p:spPr>
        <p:txBody>
          <a:bodyPr wrap="square" rtlCol="0">
            <a:spAutoFit/>
          </a:bodyPr>
          <a:p>
            <a:pPr marL="0" indent="0" algn="l">
              <a:lnSpc>
                <a:spcPct val="150000"/>
              </a:lnSpc>
              <a:buNone/>
            </a:pPr>
            <a:r>
              <a:rPr lang="zh-CN" altLang="en-US" sz="1600" b="1" dirty="0" smtClean="0">
                <a:solidFill>
                  <a:srgbClr val="C00000"/>
                </a:solidFill>
                <a:latin typeface="微软雅黑" panose="020B0503020204020204" charset="-122"/>
                <a:ea typeface="微软雅黑" panose="020B0503020204020204" charset="-122"/>
                <a:sym typeface="+mn-ea"/>
              </a:rPr>
              <a:t>公益目标：</a:t>
            </a:r>
            <a:r>
              <a:rPr lang="zh-CN" altLang="en-US" sz="1400" b="1" dirty="0" smtClean="0">
                <a:latin typeface="微软雅黑" panose="020B0503020204020204" charset="-122"/>
                <a:ea typeface="微软雅黑" panose="020B0503020204020204" charset="-122"/>
                <a:sym typeface="+mn-ea"/>
              </a:rPr>
              <a:t>未来十年，公司将运用先进的人工智能共享教育技术，</a:t>
            </a:r>
            <a:r>
              <a:rPr sz="1400" b="1">
                <a:latin typeface="微软雅黑" panose="020B0503020204020204" charset="-122"/>
                <a:ea typeface="微软雅黑" panose="020B0503020204020204" charset="-122"/>
                <a:sym typeface="+mn-ea"/>
              </a:rPr>
              <a:t>让</a:t>
            </a:r>
            <a:r>
              <a:rPr lang="zh-CN" altLang="en-US" sz="1400" b="1" dirty="0" smtClean="0">
                <a:latin typeface="微软雅黑" panose="020B0503020204020204" charset="-122"/>
                <a:ea typeface="微软雅黑" panose="020B0503020204020204" charset="-122"/>
                <a:sym typeface="+mn-ea"/>
              </a:rPr>
              <a:t>中国贫困地区</a:t>
            </a:r>
            <a:r>
              <a:rPr lang="en-US" altLang="zh-CN" sz="1400" b="1" dirty="0" smtClean="0">
                <a:latin typeface="微软雅黑" panose="020B0503020204020204" charset="-122"/>
                <a:ea typeface="微软雅黑" panose="020B0503020204020204" charset="-122"/>
                <a:sym typeface="+mn-ea"/>
              </a:rPr>
              <a:t>1000</a:t>
            </a:r>
            <a:r>
              <a:rPr lang="zh-CN" altLang="en-US" sz="1400" b="1" dirty="0" smtClean="0">
                <a:latin typeface="微软雅黑" panose="020B0503020204020204" charset="-122"/>
                <a:ea typeface="微软雅黑" panose="020B0503020204020204" charset="-122"/>
                <a:sym typeface="+mn-ea"/>
              </a:rPr>
              <a:t>万的留守和贫困儿童，</a:t>
            </a:r>
            <a:r>
              <a:rPr sz="1400" b="1">
                <a:latin typeface="微软雅黑" panose="020B0503020204020204" charset="-122"/>
                <a:ea typeface="微软雅黑" panose="020B0503020204020204" charset="-122"/>
                <a:sym typeface="+mn-ea"/>
              </a:rPr>
              <a:t>享有优质教育和公平教育机会</a:t>
            </a:r>
            <a:r>
              <a:rPr lang="zh-CN" sz="1400" b="1">
                <a:latin typeface="微软雅黑" panose="020B0503020204020204" charset="-122"/>
                <a:ea typeface="微软雅黑" panose="020B0503020204020204" charset="-122"/>
                <a:sym typeface="+mn-ea"/>
              </a:rPr>
              <a:t>。</a:t>
            </a:r>
            <a:endParaRPr lang="zh-CN" altLang="en-US" sz="1400" b="1">
              <a:latin typeface="微软雅黑" panose="020B0503020204020204" charset="-122"/>
              <a:ea typeface="微软雅黑" panose="020B0503020204020204" charset="-122"/>
              <a:sym typeface="+mn-ea"/>
            </a:endParaRPr>
          </a:p>
        </p:txBody>
      </p:sp>
      <p:pic>
        <p:nvPicPr>
          <p:cNvPr id="6" name="图片 5" descr="透明底白色字"/>
          <p:cNvPicPr>
            <a:picLocks noChangeAspect="1"/>
          </p:cNvPicPr>
          <p:nvPr/>
        </p:nvPicPr>
        <p:blipFill>
          <a:blip r:embed="rId3"/>
          <a:srcRect l="21181" t="39741" r="20448" b="38693"/>
          <a:stretch>
            <a:fillRect/>
          </a:stretch>
        </p:blipFill>
        <p:spPr>
          <a:xfrm>
            <a:off x="9406255" y="431800"/>
            <a:ext cx="2260600" cy="835025"/>
          </a:xfrm>
          <a:prstGeom prst="rect">
            <a:avLst/>
          </a:prstGeom>
        </p:spPr>
      </p:pic>
    </p:spTree>
    <p:custDataLst>
      <p:tags r:id="rId4"/>
    </p:custData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097" name="组合 2"/>
          <p:cNvGrpSpPr/>
          <p:nvPr/>
        </p:nvGrpSpPr>
        <p:grpSpPr>
          <a:xfrm>
            <a:off x="1061085" y="1322070"/>
            <a:ext cx="5171440" cy="4422140"/>
            <a:chOff x="2458" y="1048"/>
            <a:chExt cx="9296" cy="8522"/>
          </a:xfrm>
        </p:grpSpPr>
        <p:pic>
          <p:nvPicPr>
            <p:cNvPr id="4098" name="图片 5" descr="16a58PIC2qn_1024_副本"/>
            <p:cNvPicPr>
              <a:picLocks noChangeAspect="1"/>
            </p:cNvPicPr>
            <p:nvPr/>
          </p:nvPicPr>
          <p:blipFill>
            <a:blip r:embed="rId1"/>
            <a:srcRect l="24097" t="21635" r="21114" b="37244"/>
            <a:stretch>
              <a:fillRect/>
            </a:stretch>
          </p:blipFill>
          <p:spPr>
            <a:xfrm>
              <a:off x="2458" y="1048"/>
              <a:ext cx="4206" cy="4204"/>
            </a:xfrm>
            <a:prstGeom prst="rect">
              <a:avLst/>
            </a:prstGeom>
            <a:noFill/>
            <a:ln w="9525">
              <a:noFill/>
            </a:ln>
          </p:spPr>
        </p:pic>
        <p:pic>
          <p:nvPicPr>
            <p:cNvPr id="4099" name="图片 7" descr="16a58PIC2qn_1024_副本"/>
            <p:cNvPicPr>
              <a:picLocks noChangeAspect="1"/>
            </p:cNvPicPr>
            <p:nvPr/>
          </p:nvPicPr>
          <p:blipFill>
            <a:blip r:embed="rId1"/>
            <a:srcRect l="24097" t="21635" r="21114" b="37244"/>
            <a:stretch>
              <a:fillRect/>
            </a:stretch>
          </p:blipFill>
          <p:spPr>
            <a:xfrm>
              <a:off x="3834" y="4575"/>
              <a:ext cx="4206" cy="4204"/>
            </a:xfrm>
            <a:prstGeom prst="rect">
              <a:avLst/>
            </a:prstGeom>
            <a:noFill/>
            <a:ln w="9525">
              <a:noFill/>
            </a:ln>
          </p:spPr>
        </p:pic>
        <p:pic>
          <p:nvPicPr>
            <p:cNvPr id="4100" name="图片 8" descr="16a58PIC2qn_1024_副本"/>
            <p:cNvPicPr>
              <a:picLocks noChangeAspect="1"/>
            </p:cNvPicPr>
            <p:nvPr/>
          </p:nvPicPr>
          <p:blipFill>
            <a:blip r:embed="rId1"/>
            <a:srcRect l="24097" t="21635" r="21114" b="37244"/>
            <a:stretch>
              <a:fillRect/>
            </a:stretch>
          </p:blipFill>
          <p:spPr>
            <a:xfrm>
              <a:off x="6275" y="1749"/>
              <a:ext cx="4206" cy="4204"/>
            </a:xfrm>
            <a:prstGeom prst="rect">
              <a:avLst/>
            </a:prstGeom>
            <a:noFill/>
            <a:ln w="9525">
              <a:noFill/>
            </a:ln>
          </p:spPr>
        </p:pic>
        <p:pic>
          <p:nvPicPr>
            <p:cNvPr id="4101" name="图片 9" descr="16a58PIC2qn_1024_副本"/>
            <p:cNvPicPr>
              <a:picLocks noChangeAspect="1"/>
            </p:cNvPicPr>
            <p:nvPr/>
          </p:nvPicPr>
          <p:blipFill>
            <a:blip r:embed="rId1"/>
            <a:srcRect l="24097" t="21635" r="21114" b="37244"/>
            <a:stretch>
              <a:fillRect/>
            </a:stretch>
          </p:blipFill>
          <p:spPr>
            <a:xfrm>
              <a:off x="7548" y="5366"/>
              <a:ext cx="4206" cy="4204"/>
            </a:xfrm>
            <a:prstGeom prst="rect">
              <a:avLst/>
            </a:prstGeom>
            <a:noFill/>
            <a:ln w="9525">
              <a:noFill/>
            </a:ln>
          </p:spPr>
        </p:pic>
        <p:sp>
          <p:nvSpPr>
            <p:cNvPr id="4102" name="文本框 11"/>
            <p:cNvSpPr txBox="1"/>
            <p:nvPr/>
          </p:nvSpPr>
          <p:spPr>
            <a:xfrm>
              <a:off x="3663" y="2322"/>
              <a:ext cx="1794" cy="1599"/>
            </a:xfrm>
            <a:prstGeom prst="rect">
              <a:avLst/>
            </a:prstGeom>
            <a:noFill/>
            <a:ln w="9525">
              <a:noFill/>
            </a:ln>
          </p:spPr>
          <p:txBody>
            <a:bodyPr wrap="square" anchor="t">
              <a:spAutoFit/>
            </a:bodyPr>
            <a:p>
              <a:pPr algn="ctr" eaLnBrk="0" hangingPunct="0"/>
              <a:r>
                <a:rPr lang="zh-CN" altLang="en-US" sz="2400">
                  <a:solidFill>
                    <a:srgbClr val="C00000"/>
                  </a:solidFill>
                  <a:latin typeface="Calibri" panose="020F0502020204030204" charset="0"/>
                </a:rPr>
                <a:t>人工</a:t>
              </a:r>
              <a:endParaRPr lang="zh-CN" altLang="en-US" sz="2400">
                <a:solidFill>
                  <a:srgbClr val="C00000"/>
                </a:solidFill>
                <a:latin typeface="Calibri" panose="020F0502020204030204" charset="0"/>
              </a:endParaRPr>
            </a:p>
            <a:p>
              <a:pPr algn="ctr" eaLnBrk="0" hangingPunct="0"/>
              <a:r>
                <a:rPr lang="zh-CN" altLang="en-US" sz="2400">
                  <a:solidFill>
                    <a:srgbClr val="C00000"/>
                  </a:solidFill>
                  <a:latin typeface="Calibri" panose="020F0502020204030204" charset="0"/>
                </a:rPr>
                <a:t>智能</a:t>
              </a:r>
              <a:endParaRPr lang="zh-CN" altLang="en-US" sz="2400">
                <a:solidFill>
                  <a:srgbClr val="C00000"/>
                </a:solidFill>
                <a:latin typeface="Calibri" panose="020F0502020204030204" charset="0"/>
              </a:endParaRPr>
            </a:p>
          </p:txBody>
        </p:sp>
        <p:sp>
          <p:nvSpPr>
            <p:cNvPr id="4103" name="文本框 13"/>
            <p:cNvSpPr txBox="1"/>
            <p:nvPr/>
          </p:nvSpPr>
          <p:spPr>
            <a:xfrm>
              <a:off x="4634" y="6387"/>
              <a:ext cx="2607" cy="887"/>
            </a:xfrm>
            <a:prstGeom prst="rect">
              <a:avLst/>
            </a:prstGeom>
            <a:noFill/>
            <a:ln w="9525">
              <a:noFill/>
            </a:ln>
          </p:spPr>
          <p:txBody>
            <a:bodyPr wrap="square" anchor="t">
              <a:spAutoFit/>
            </a:bodyPr>
            <a:p>
              <a:pPr algn="ctr" eaLnBrk="0" hangingPunct="0"/>
              <a:r>
                <a:rPr lang="zh-CN" altLang="en-US" sz="2400">
                  <a:solidFill>
                    <a:srgbClr val="C00000"/>
                  </a:solidFill>
                  <a:latin typeface="Calibri" panose="020F0502020204030204" charset="0"/>
                </a:rPr>
                <a:t>大教育</a:t>
              </a:r>
              <a:endParaRPr lang="zh-CN" altLang="en-US" sz="2400">
                <a:solidFill>
                  <a:srgbClr val="C00000"/>
                </a:solidFill>
                <a:latin typeface="Calibri" panose="020F0502020204030204" charset="0"/>
              </a:endParaRPr>
            </a:p>
          </p:txBody>
        </p:sp>
        <p:sp>
          <p:nvSpPr>
            <p:cNvPr id="4104" name="文本框 14"/>
            <p:cNvSpPr txBox="1"/>
            <p:nvPr/>
          </p:nvSpPr>
          <p:spPr>
            <a:xfrm>
              <a:off x="7241" y="3562"/>
              <a:ext cx="2274" cy="887"/>
            </a:xfrm>
            <a:prstGeom prst="rect">
              <a:avLst/>
            </a:prstGeom>
            <a:noFill/>
            <a:ln w="9525">
              <a:noFill/>
            </a:ln>
          </p:spPr>
          <p:txBody>
            <a:bodyPr wrap="square" anchor="t">
              <a:spAutoFit/>
            </a:bodyPr>
            <a:p>
              <a:pPr algn="ctr" eaLnBrk="0" hangingPunct="0"/>
              <a:r>
                <a:rPr lang="zh-CN" altLang="en-US" sz="2400">
                  <a:solidFill>
                    <a:srgbClr val="C00000"/>
                  </a:solidFill>
                  <a:latin typeface="Calibri" panose="020F0502020204030204" charset="0"/>
                </a:rPr>
                <a:t>大公益</a:t>
              </a:r>
              <a:endParaRPr lang="zh-CN" altLang="en-US" sz="2400">
                <a:solidFill>
                  <a:srgbClr val="C00000"/>
                </a:solidFill>
                <a:latin typeface="Calibri" panose="020F0502020204030204" charset="0"/>
              </a:endParaRPr>
            </a:p>
          </p:txBody>
        </p:sp>
        <p:sp>
          <p:nvSpPr>
            <p:cNvPr id="4105" name="文本框 15"/>
            <p:cNvSpPr txBox="1"/>
            <p:nvPr/>
          </p:nvSpPr>
          <p:spPr>
            <a:xfrm>
              <a:off x="8430" y="7105"/>
              <a:ext cx="2440" cy="887"/>
            </a:xfrm>
            <a:prstGeom prst="rect">
              <a:avLst/>
            </a:prstGeom>
            <a:noFill/>
            <a:ln w="9525">
              <a:noFill/>
            </a:ln>
          </p:spPr>
          <p:txBody>
            <a:bodyPr wrap="square" anchor="t">
              <a:spAutoFit/>
            </a:bodyPr>
            <a:p>
              <a:pPr algn="ctr" eaLnBrk="0" hangingPunct="0"/>
              <a:r>
                <a:rPr lang="zh-CN" altLang="en-US" sz="2400">
                  <a:solidFill>
                    <a:srgbClr val="C00000"/>
                  </a:solidFill>
                  <a:latin typeface="Calibri" panose="020F0502020204030204" charset="0"/>
                </a:rPr>
                <a:t>大数据</a:t>
              </a:r>
              <a:endParaRPr lang="zh-CN" altLang="en-US" sz="2400">
                <a:solidFill>
                  <a:srgbClr val="C00000"/>
                </a:solidFill>
                <a:latin typeface="Calibri" panose="020F0502020204030204" charset="0"/>
              </a:endParaRPr>
            </a:p>
          </p:txBody>
        </p:sp>
      </p:grpSp>
      <p:sp>
        <p:nvSpPr>
          <p:cNvPr id="2" name="圆角矩形 1"/>
          <p:cNvSpPr/>
          <p:nvPr/>
        </p:nvSpPr>
        <p:spPr>
          <a:xfrm>
            <a:off x="7485063" y="1400175"/>
            <a:ext cx="3960813" cy="4895850"/>
          </a:xfrm>
          <a:prstGeom prst="roundRect">
            <a:avLst>
              <a:gd name="adj" fmla="val 9370"/>
            </a:avLst>
          </a:prstGeom>
          <a:solidFill>
            <a:srgbClr val="DAB86E"/>
          </a:solid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457200" algn="l">
              <a:lnSpc>
                <a:spcPct val="150000"/>
              </a:lnSpc>
            </a:pPr>
            <a:r>
              <a:rPr lang="zh-CN" altLang="en-US" sz="2000" b="1" strike="noStrike" noProof="1">
                <a:solidFill>
                  <a:srgbClr val="FF0000"/>
                </a:solidFill>
                <a:latin typeface="楷体" panose="02010609060101010101" charset="-122"/>
                <a:ea typeface="楷体" panose="02010609060101010101" charset="-122"/>
              </a:rPr>
              <a:t>时势造英雄，风口来临，新时代的企业正在顺风起航。</a:t>
            </a:r>
            <a:endParaRPr lang="zh-CN" altLang="en-US" sz="2000" b="1" strike="noStrike" noProof="1">
              <a:solidFill>
                <a:srgbClr val="FF0000"/>
              </a:solidFill>
              <a:latin typeface="楷体" panose="02010609060101010101" charset="-122"/>
              <a:ea typeface="楷体" panose="02010609060101010101" charset="-122"/>
            </a:endParaRPr>
          </a:p>
          <a:p>
            <a:pPr indent="457200" algn="l">
              <a:lnSpc>
                <a:spcPct val="150000"/>
              </a:lnSpc>
            </a:pPr>
            <a:r>
              <a:rPr lang="zh-CN" altLang="en-US" sz="2000" b="1" strike="noStrike" noProof="1">
                <a:solidFill>
                  <a:srgbClr val="FF0000"/>
                </a:solidFill>
                <a:latin typeface="楷体" panose="02010609060101010101" charset="-122"/>
                <a:ea typeface="楷体" panose="02010609060101010101" charset="-122"/>
              </a:rPr>
              <a:t>广西富川华发科技股份有限公司利用核心技术迎接科技浪潮。依靠人工智能、大公益、大教育、大数据四轮驱动。</a:t>
            </a:r>
            <a:endParaRPr lang="zh-CN" altLang="en-US" sz="2000" b="1" strike="noStrike" noProof="1">
              <a:solidFill>
                <a:srgbClr val="FF0000"/>
              </a:solidFill>
              <a:latin typeface="楷体" panose="02010609060101010101" charset="-122"/>
              <a:ea typeface="楷体" panose="02010609060101010101" charset="-122"/>
            </a:endParaRPr>
          </a:p>
          <a:p>
            <a:pPr indent="457200" algn="l">
              <a:lnSpc>
                <a:spcPct val="150000"/>
              </a:lnSpc>
            </a:pPr>
            <a:r>
              <a:rPr lang="zh-CN" altLang="en-US" sz="2000" b="1" strike="noStrike" noProof="1">
                <a:solidFill>
                  <a:srgbClr val="FF0000"/>
                </a:solidFill>
                <a:latin typeface="楷体" panose="02010609060101010101" charset="-122"/>
                <a:ea typeface="楷体" panose="02010609060101010101" charset="-122"/>
              </a:rPr>
              <a:t>目标成为国际影响力的人工智能共享教育和培训平台。</a:t>
            </a:r>
            <a:endParaRPr lang="zh-CN" altLang="en-US" sz="2000" b="1" strike="noStrike" noProof="1">
              <a:solidFill>
                <a:srgbClr val="FF0000"/>
              </a:solidFill>
              <a:latin typeface="楷体" panose="02010609060101010101" charset="-122"/>
              <a:ea typeface="楷体" panose="02010609060101010101" charset="-122"/>
            </a:endParaRPr>
          </a:p>
        </p:txBody>
      </p:sp>
      <p:sp>
        <p:nvSpPr>
          <p:cNvPr id="4" name="矩形 3"/>
          <p:cNvSpPr/>
          <p:nvPr/>
        </p:nvSpPr>
        <p:spPr>
          <a:xfrm>
            <a:off x="1353820" y="260350"/>
            <a:ext cx="8004810" cy="9366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600">
                <a:solidFill>
                  <a:srgbClr val="DAB86E"/>
                </a:solidFill>
              </a:rPr>
              <a:t>把握风口，四轮驱动</a:t>
            </a:r>
            <a:r>
              <a:rPr lang="en-US" altLang="zh-CN" sz="3600">
                <a:solidFill>
                  <a:srgbClr val="DAB86E"/>
                </a:solidFill>
              </a:rPr>
              <a:t>“</a:t>
            </a:r>
            <a:r>
              <a:rPr lang="zh-CN" altLang="en-US" sz="3600">
                <a:solidFill>
                  <a:srgbClr val="DAB86E"/>
                </a:solidFill>
              </a:rPr>
              <a:t>华发</a:t>
            </a:r>
            <a:r>
              <a:rPr lang="en-US" altLang="zh-CN" sz="3600">
                <a:solidFill>
                  <a:srgbClr val="DAB86E"/>
                </a:solidFill>
              </a:rPr>
              <a:t>”</a:t>
            </a:r>
            <a:r>
              <a:rPr lang="zh-CN" altLang="en-US" sz="3600">
                <a:solidFill>
                  <a:srgbClr val="DAB86E"/>
                </a:solidFill>
              </a:rPr>
              <a:t>时代企业</a:t>
            </a:r>
            <a:endParaRPr lang="zh-CN" altLang="en-US" sz="3600">
              <a:solidFill>
                <a:srgbClr val="DAB86E"/>
              </a:solidFill>
            </a:endParaRPr>
          </a:p>
        </p:txBody>
      </p:sp>
      <p:pic>
        <p:nvPicPr>
          <p:cNvPr id="3" name="图片 2" descr="透明底白色字"/>
          <p:cNvPicPr>
            <a:picLocks noChangeAspect="1"/>
          </p:cNvPicPr>
          <p:nvPr/>
        </p:nvPicPr>
        <p:blipFill>
          <a:blip r:embed="rId2"/>
          <a:srcRect l="21181" t="39741" r="20448" b="38693"/>
          <a:stretch>
            <a:fillRect/>
          </a:stretch>
        </p:blipFill>
        <p:spPr>
          <a:xfrm>
            <a:off x="9406255" y="431800"/>
            <a:ext cx="2260600" cy="835025"/>
          </a:xfrm>
          <a:prstGeom prst="rect">
            <a:avLst/>
          </a:prstGeom>
        </p:spPr>
      </p:pic>
    </p:spTree>
    <p:custDataLst>
      <p:tags r:id="rId3"/>
    </p:custData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982980" y="2507615"/>
            <a:ext cx="1513205" cy="890270"/>
          </a:xfrm>
          <a:prstGeom prst="rect">
            <a:avLst/>
          </a:prstGeom>
          <a:solidFill>
            <a:schemeClr val="bg1">
              <a:lumMod val="95000"/>
            </a:schemeClr>
          </a:solidFill>
        </p:spPr>
        <p:style>
          <a:lnRef idx="1">
            <a:schemeClr val="accent4"/>
          </a:lnRef>
          <a:fillRef idx="3">
            <a:schemeClr val="accent4"/>
          </a:fillRef>
          <a:effectRef idx="2">
            <a:schemeClr val="accent4"/>
          </a:effectRef>
          <a:fontRef idx="minor">
            <a:schemeClr val="lt1"/>
          </a:fontRef>
        </p:style>
        <p:txBody>
          <a:bodyPr anchor="ct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1">
                <a:ln>
                  <a:noFill/>
                </a:ln>
                <a:solidFill>
                  <a:srgbClr val="C00000"/>
                </a:solidFill>
                <a:effectLst/>
                <a:uLnTx/>
                <a:uFillTx/>
                <a:latin typeface="+mn-lt"/>
                <a:ea typeface="+mn-ea"/>
                <a:cs typeface="+mn-cs"/>
                <a:sym typeface="+mn-ea"/>
              </a:rPr>
              <a:t>共享课室</a:t>
            </a:r>
            <a:endParaRPr kumimoji="0" lang="zh-CN" altLang="en-US" sz="1800" b="1" i="0" u="none" strike="noStrike" kern="1200" cap="none" spc="0" normalizeH="0" baseline="0" noProof="1">
              <a:ln>
                <a:noFill/>
              </a:ln>
              <a:solidFill>
                <a:srgbClr val="C00000"/>
              </a:solidFill>
              <a:effectLst/>
              <a:uLnTx/>
              <a:uFillTx/>
              <a:latin typeface="+mn-lt"/>
              <a:ea typeface="+mn-ea"/>
              <a:cs typeface="+mn-cs"/>
              <a:sym typeface="+mn-ea"/>
            </a:endParaRPr>
          </a:p>
        </p:txBody>
      </p:sp>
      <p:cxnSp>
        <p:nvCxnSpPr>
          <p:cNvPr id="7" name="直接连接符 6"/>
          <p:cNvCxnSpPr/>
          <p:nvPr/>
        </p:nvCxnSpPr>
        <p:spPr>
          <a:xfrm>
            <a:off x="3000375" y="2317115"/>
            <a:ext cx="0" cy="155702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直接连接符 8"/>
          <p:cNvCxnSpPr>
            <a:stCxn id="4" idx="3"/>
          </p:cNvCxnSpPr>
          <p:nvPr/>
        </p:nvCxnSpPr>
        <p:spPr>
          <a:xfrm>
            <a:off x="2495550" y="2952115"/>
            <a:ext cx="5048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直接连接符 10"/>
          <p:cNvCxnSpPr>
            <a:stCxn id="4" idx="3"/>
          </p:cNvCxnSpPr>
          <p:nvPr/>
        </p:nvCxnSpPr>
        <p:spPr>
          <a:xfrm>
            <a:off x="3000375" y="2317115"/>
            <a:ext cx="115125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直接连接符 12"/>
          <p:cNvCxnSpPr>
            <a:stCxn id="4" idx="3"/>
          </p:cNvCxnSpPr>
          <p:nvPr/>
        </p:nvCxnSpPr>
        <p:spPr>
          <a:xfrm>
            <a:off x="3000375" y="3874135"/>
            <a:ext cx="1151255" cy="0"/>
          </a:xfrm>
          <a:prstGeom prst="line">
            <a:avLst/>
          </a:prstGeom>
        </p:spPr>
        <p:style>
          <a:lnRef idx="2">
            <a:schemeClr val="accent2"/>
          </a:lnRef>
          <a:fillRef idx="0">
            <a:schemeClr val="accent2"/>
          </a:fillRef>
          <a:effectRef idx="1">
            <a:schemeClr val="accent2"/>
          </a:effectRef>
          <a:fontRef idx="minor">
            <a:schemeClr val="tx1"/>
          </a:fontRef>
        </p:style>
      </p:cxnSp>
      <p:sp>
        <p:nvSpPr>
          <p:cNvPr id="17" name="矩形: 圆角 16"/>
          <p:cNvSpPr/>
          <p:nvPr/>
        </p:nvSpPr>
        <p:spPr>
          <a:xfrm>
            <a:off x="3216275" y="1871980"/>
            <a:ext cx="792480" cy="381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DAB86E"/>
                </a:solidFill>
                <a:effectLst/>
                <a:uLnTx/>
                <a:uFillTx/>
                <a:latin typeface="+mn-lt"/>
                <a:ea typeface="+mn-ea"/>
                <a:cs typeface="+mn-cs"/>
                <a:sym typeface="+mn-ea"/>
              </a:rPr>
              <a:t>线上</a:t>
            </a:r>
            <a:endParaRPr kumimoji="0" lang="zh-CN" altLang="en-US" sz="1800" b="0" i="0" u="none" strike="noStrike" kern="1200" cap="none" spc="0" normalizeH="0" baseline="0" noProof="0" dirty="0">
              <a:ln>
                <a:noFill/>
              </a:ln>
              <a:solidFill>
                <a:srgbClr val="DAB86E"/>
              </a:solidFill>
              <a:effectLst/>
              <a:uLnTx/>
              <a:uFillTx/>
              <a:latin typeface="+mn-lt"/>
              <a:ea typeface="+mn-ea"/>
              <a:cs typeface="+mn-cs"/>
              <a:sym typeface="+mn-ea"/>
            </a:endParaRPr>
          </a:p>
        </p:txBody>
      </p:sp>
      <p:sp>
        <p:nvSpPr>
          <p:cNvPr id="20" name="矩形 19"/>
          <p:cNvSpPr/>
          <p:nvPr/>
        </p:nvSpPr>
        <p:spPr>
          <a:xfrm>
            <a:off x="4133850" y="1936115"/>
            <a:ext cx="1836420" cy="699770"/>
          </a:xfrm>
          <a:prstGeom prst="rect">
            <a:avLst/>
          </a:prstGeom>
          <a:solidFill>
            <a:schemeClr val="bg1">
              <a:lumMod val="95000"/>
            </a:schemeClr>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C00000"/>
                </a:solidFill>
                <a:effectLst/>
                <a:uLnTx/>
                <a:uFillTx/>
                <a:latin typeface="+mn-lt"/>
                <a:ea typeface="+mn-ea"/>
                <a:cs typeface="+mn-cs"/>
                <a:sym typeface="+mn-ea"/>
              </a:rPr>
              <a:t>线上共享课室</a:t>
            </a:r>
            <a:endParaRPr kumimoji="0" lang="zh-CN" altLang="en-US" sz="1800" b="1" i="0" u="none" strike="noStrike" kern="1200" cap="none" spc="0" normalizeH="0" baseline="0" noProof="0" dirty="0">
              <a:ln>
                <a:noFill/>
              </a:ln>
              <a:solidFill>
                <a:srgbClr val="C00000"/>
              </a:solidFill>
              <a:effectLst/>
              <a:uLnTx/>
              <a:uFillTx/>
              <a:latin typeface="+mn-lt"/>
              <a:ea typeface="+mn-ea"/>
              <a:cs typeface="+mn-cs"/>
              <a:sym typeface="+mn-ea"/>
            </a:endParaRPr>
          </a:p>
        </p:txBody>
      </p:sp>
      <p:sp>
        <p:nvSpPr>
          <p:cNvPr id="21" name="矩形 20"/>
          <p:cNvSpPr/>
          <p:nvPr/>
        </p:nvSpPr>
        <p:spPr>
          <a:xfrm>
            <a:off x="4161155" y="3524250"/>
            <a:ext cx="1809115" cy="699770"/>
          </a:xfrm>
          <a:prstGeom prst="rect">
            <a:avLst/>
          </a:prstGeom>
          <a:solidFill>
            <a:schemeClr val="bg1">
              <a:lumMod val="95000"/>
            </a:schemeClr>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800" b="1" noProof="0" dirty="0">
                <a:ln>
                  <a:noFill/>
                </a:ln>
                <a:solidFill>
                  <a:srgbClr val="C00000"/>
                </a:solidFill>
                <a:effectLst/>
                <a:uLnTx/>
                <a:uFillTx/>
                <a:sym typeface="+mn-ea"/>
              </a:rPr>
              <a:t>线下共享课室</a:t>
            </a:r>
            <a:endParaRPr kumimoji="0" lang="zh-CN" altLang="en-US" sz="1800" b="1" i="0" u="none" strike="noStrike" kern="1200" cap="none" spc="0" normalizeH="0" baseline="0" noProof="0" dirty="0">
              <a:ln>
                <a:noFill/>
              </a:ln>
              <a:solidFill>
                <a:srgbClr val="C00000"/>
              </a:solidFill>
              <a:effectLst/>
              <a:uLnTx/>
              <a:uFillTx/>
              <a:latin typeface="+mn-lt"/>
              <a:ea typeface="+mn-ea"/>
              <a:cs typeface="+mn-cs"/>
              <a:sym typeface="+mn-ea"/>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C00000"/>
                </a:solidFill>
                <a:effectLst/>
                <a:uLnTx/>
                <a:uFillTx/>
                <a:latin typeface="+mn-lt"/>
                <a:ea typeface="+mn-ea"/>
                <a:cs typeface="+mn-cs"/>
                <a:sym typeface="+mn-ea"/>
              </a:rPr>
              <a:t>学校第二课堂</a:t>
            </a:r>
            <a:endParaRPr kumimoji="0" lang="zh-CN" altLang="en-US" sz="1800" b="1" i="0" u="none" strike="noStrike" kern="1200" cap="none" spc="0" normalizeH="0" baseline="0" noProof="0" dirty="0">
              <a:ln>
                <a:noFill/>
              </a:ln>
              <a:solidFill>
                <a:srgbClr val="C00000"/>
              </a:solidFill>
              <a:effectLst/>
              <a:uLnTx/>
              <a:uFillTx/>
              <a:latin typeface="+mn-lt"/>
              <a:ea typeface="+mn-ea"/>
              <a:cs typeface="+mn-cs"/>
              <a:sym typeface="+mn-ea"/>
            </a:endParaRPr>
          </a:p>
        </p:txBody>
      </p:sp>
      <p:sp>
        <p:nvSpPr>
          <p:cNvPr id="22" name="矩形: 圆角 21"/>
          <p:cNvSpPr/>
          <p:nvPr/>
        </p:nvSpPr>
        <p:spPr>
          <a:xfrm>
            <a:off x="3216275" y="3493135"/>
            <a:ext cx="792480" cy="381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DAB86E"/>
                </a:solidFill>
                <a:effectLst/>
                <a:uLnTx/>
                <a:uFillTx/>
                <a:latin typeface="+mn-lt"/>
                <a:ea typeface="+mn-ea"/>
                <a:cs typeface="+mn-cs"/>
                <a:sym typeface="+mn-ea"/>
              </a:rPr>
              <a:t>线下</a:t>
            </a:r>
            <a:endParaRPr kumimoji="0" lang="zh-CN" altLang="en-US" sz="1800" b="0" i="0" u="none" strike="noStrike" kern="1200" cap="none" spc="0" normalizeH="0" baseline="0" noProof="0" dirty="0">
              <a:ln>
                <a:noFill/>
              </a:ln>
              <a:solidFill>
                <a:srgbClr val="DAB86E"/>
              </a:solidFill>
              <a:effectLst/>
              <a:uLnTx/>
              <a:uFillTx/>
              <a:latin typeface="+mn-lt"/>
              <a:ea typeface="+mn-ea"/>
              <a:cs typeface="+mn-cs"/>
              <a:sym typeface="+mn-ea"/>
            </a:endParaRPr>
          </a:p>
        </p:txBody>
      </p:sp>
      <p:cxnSp>
        <p:nvCxnSpPr>
          <p:cNvPr id="26" name="直接连接符 25"/>
          <p:cNvCxnSpPr/>
          <p:nvPr/>
        </p:nvCxnSpPr>
        <p:spPr>
          <a:xfrm>
            <a:off x="6485255" y="2261870"/>
            <a:ext cx="429260" cy="8255"/>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直接连接符 27"/>
          <p:cNvCxnSpPr/>
          <p:nvPr/>
        </p:nvCxnSpPr>
        <p:spPr>
          <a:xfrm>
            <a:off x="6467475" y="1538605"/>
            <a:ext cx="4318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9" name="直接连接符 28"/>
          <p:cNvCxnSpPr/>
          <p:nvPr/>
        </p:nvCxnSpPr>
        <p:spPr>
          <a:xfrm>
            <a:off x="6482715" y="3001645"/>
            <a:ext cx="431800" cy="0"/>
          </a:xfrm>
          <a:prstGeom prst="line">
            <a:avLst/>
          </a:prstGeom>
        </p:spPr>
        <p:style>
          <a:lnRef idx="2">
            <a:schemeClr val="accent2"/>
          </a:lnRef>
          <a:fillRef idx="0">
            <a:schemeClr val="accent2"/>
          </a:fillRef>
          <a:effectRef idx="1">
            <a:schemeClr val="accent2"/>
          </a:effectRef>
          <a:fontRef idx="minor">
            <a:schemeClr val="tx1"/>
          </a:fontRef>
        </p:style>
      </p:cxnSp>
      <p:sp>
        <p:nvSpPr>
          <p:cNvPr id="33" name="矩形 32"/>
          <p:cNvSpPr/>
          <p:nvPr/>
        </p:nvSpPr>
        <p:spPr>
          <a:xfrm>
            <a:off x="6914515" y="1348105"/>
            <a:ext cx="1152525" cy="508635"/>
          </a:xfrm>
          <a:prstGeom prst="rect">
            <a:avLst/>
          </a:prstGeom>
          <a:ln>
            <a:no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C00000"/>
                </a:solidFill>
                <a:effectLst/>
                <a:uLnTx/>
                <a:uFillTx/>
                <a:latin typeface="+mn-lt"/>
                <a:ea typeface="+mn-ea"/>
                <a:cs typeface="+mn-cs"/>
                <a:sym typeface="+mn-ea"/>
              </a:rPr>
              <a:t>手机版</a:t>
            </a:r>
            <a:endParaRPr kumimoji="0" lang="zh-CN" altLang="en-US" sz="1800" b="1" i="0" u="none" strike="noStrike" kern="1200" cap="none" spc="0" normalizeH="0" baseline="0" noProof="0" dirty="0">
              <a:ln>
                <a:noFill/>
              </a:ln>
              <a:solidFill>
                <a:srgbClr val="C00000"/>
              </a:solidFill>
              <a:effectLst/>
              <a:uLnTx/>
              <a:uFillTx/>
              <a:latin typeface="+mn-lt"/>
              <a:ea typeface="+mn-ea"/>
              <a:cs typeface="+mn-cs"/>
              <a:sym typeface="+mn-ea"/>
            </a:endParaRPr>
          </a:p>
        </p:txBody>
      </p:sp>
      <p:sp>
        <p:nvSpPr>
          <p:cNvPr id="34" name="矩形 33"/>
          <p:cNvSpPr/>
          <p:nvPr/>
        </p:nvSpPr>
        <p:spPr>
          <a:xfrm>
            <a:off x="6915150" y="2047240"/>
            <a:ext cx="1152525" cy="573405"/>
          </a:xfrm>
          <a:prstGeom prst="rect">
            <a:avLst/>
          </a:prstGeom>
          <a:ln>
            <a:no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C00000"/>
                </a:solidFill>
                <a:effectLst/>
                <a:uLnTx/>
                <a:uFillTx/>
                <a:latin typeface="+mn-lt"/>
                <a:ea typeface="+mn-ea"/>
                <a:cs typeface="+mn-cs"/>
                <a:sym typeface="+mn-ea"/>
              </a:rPr>
              <a:t>平板电脑</a:t>
            </a:r>
            <a:endParaRPr kumimoji="0" lang="zh-CN" altLang="en-US" sz="1800" b="1" i="0" u="none" strike="noStrike" kern="1200" cap="none" spc="0" normalizeH="0" baseline="0" noProof="0" dirty="0">
              <a:ln>
                <a:noFill/>
              </a:ln>
              <a:solidFill>
                <a:srgbClr val="C00000"/>
              </a:solidFill>
              <a:effectLst/>
              <a:uLnTx/>
              <a:uFillTx/>
              <a:latin typeface="+mn-lt"/>
              <a:ea typeface="+mn-ea"/>
              <a:cs typeface="+mn-cs"/>
              <a:sym typeface="+mn-ea"/>
            </a:endParaRPr>
          </a:p>
        </p:txBody>
      </p:sp>
      <p:sp>
        <p:nvSpPr>
          <p:cNvPr id="35" name="矩形 34"/>
          <p:cNvSpPr/>
          <p:nvPr/>
        </p:nvSpPr>
        <p:spPr>
          <a:xfrm>
            <a:off x="6915785" y="2762885"/>
            <a:ext cx="1152525" cy="520700"/>
          </a:xfrm>
          <a:prstGeom prst="rect">
            <a:avLst/>
          </a:prstGeom>
          <a:ln>
            <a:no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1" i="0" u="sng" strike="noStrike" kern="1200" cap="none" spc="0" normalizeH="0" baseline="0" noProof="0" dirty="0">
                <a:ln>
                  <a:noFill/>
                </a:ln>
                <a:solidFill>
                  <a:srgbClr val="C00000"/>
                </a:solidFill>
                <a:effectLst/>
                <a:uLnTx/>
                <a:uFillTx/>
                <a:latin typeface="+mn-lt"/>
                <a:ea typeface="+mn-ea"/>
                <a:cs typeface="+mn-cs"/>
                <a:sym typeface="+mn-ea"/>
              </a:rPr>
              <a:t>邦邦熊</a:t>
            </a:r>
            <a:endParaRPr kumimoji="0" lang="zh-CN" altLang="en-US" sz="1800" b="1" i="0" u="sng" strike="noStrike" kern="1200" cap="none" spc="0" normalizeH="0" baseline="0" noProof="0" dirty="0">
              <a:ln>
                <a:noFill/>
              </a:ln>
              <a:solidFill>
                <a:srgbClr val="C00000"/>
              </a:solidFill>
              <a:effectLst/>
              <a:uLnTx/>
              <a:uFillTx/>
              <a:latin typeface="+mn-lt"/>
              <a:ea typeface="+mn-ea"/>
              <a:cs typeface="+mn-cs"/>
              <a:sym typeface="+mn-ea"/>
            </a:endParaRPr>
          </a:p>
        </p:txBody>
      </p:sp>
      <p:sp>
        <p:nvSpPr>
          <p:cNvPr id="36" name="矩形 35"/>
          <p:cNvSpPr/>
          <p:nvPr/>
        </p:nvSpPr>
        <p:spPr>
          <a:xfrm>
            <a:off x="8121015" y="1348105"/>
            <a:ext cx="3041650" cy="445770"/>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DAB86E"/>
                </a:solidFill>
                <a:effectLst/>
                <a:uLnTx/>
                <a:uFillTx/>
                <a:latin typeface="+mn-lt"/>
                <a:ea typeface="+mn-ea"/>
                <a:cs typeface="+mn-cs"/>
                <a:sym typeface="+mn-ea"/>
              </a:rPr>
              <a:t>家长主导孩子使用</a:t>
            </a:r>
            <a:endParaRPr kumimoji="0" lang="zh-CN" altLang="en-US" sz="1800" b="0" i="0" u="none" strike="noStrike" kern="1200" cap="none" spc="0" normalizeH="0" baseline="0" noProof="0" dirty="0">
              <a:ln>
                <a:noFill/>
              </a:ln>
              <a:solidFill>
                <a:srgbClr val="DAB86E"/>
              </a:solidFill>
              <a:effectLst/>
              <a:uLnTx/>
              <a:uFillTx/>
              <a:latin typeface="+mn-lt"/>
              <a:ea typeface="+mn-ea"/>
              <a:cs typeface="+mn-cs"/>
              <a:sym typeface="+mn-ea"/>
            </a:endParaRPr>
          </a:p>
        </p:txBody>
      </p:sp>
      <p:sp>
        <p:nvSpPr>
          <p:cNvPr id="37" name="矩形 36"/>
          <p:cNvSpPr/>
          <p:nvPr/>
        </p:nvSpPr>
        <p:spPr>
          <a:xfrm>
            <a:off x="8121015" y="2047240"/>
            <a:ext cx="3041650" cy="445770"/>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DAB86E"/>
                </a:solidFill>
                <a:effectLst/>
                <a:uLnTx/>
                <a:uFillTx/>
                <a:latin typeface="+mn-lt"/>
                <a:ea typeface="+mn-ea"/>
                <a:cs typeface="+mn-cs"/>
                <a:sym typeface="+mn-ea"/>
              </a:rPr>
              <a:t>小学高年级，初中及其以上</a:t>
            </a:r>
            <a:endParaRPr kumimoji="0" lang="zh-CN" altLang="en-US" sz="1800" b="0" i="0" u="none" strike="noStrike" kern="1200" cap="none" spc="0" normalizeH="0" baseline="0" noProof="0" dirty="0">
              <a:ln>
                <a:noFill/>
              </a:ln>
              <a:solidFill>
                <a:srgbClr val="DAB86E"/>
              </a:solidFill>
              <a:effectLst/>
              <a:uLnTx/>
              <a:uFillTx/>
              <a:latin typeface="+mn-lt"/>
              <a:ea typeface="+mn-ea"/>
              <a:cs typeface="+mn-cs"/>
              <a:sym typeface="+mn-ea"/>
            </a:endParaRPr>
          </a:p>
        </p:txBody>
      </p:sp>
      <p:sp>
        <p:nvSpPr>
          <p:cNvPr id="38" name="矩形 37"/>
          <p:cNvSpPr/>
          <p:nvPr/>
        </p:nvSpPr>
        <p:spPr>
          <a:xfrm>
            <a:off x="8121015" y="2763520"/>
            <a:ext cx="3041650" cy="444500"/>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DAB86E"/>
                </a:solidFill>
                <a:effectLst/>
                <a:uLnTx/>
                <a:uFillTx/>
                <a:latin typeface="+mn-lt"/>
                <a:ea typeface="+mn-ea"/>
                <a:cs typeface="+mn-cs"/>
                <a:sym typeface="+mn-ea"/>
              </a:rPr>
              <a:t>学前儿童，小学低年级</a:t>
            </a:r>
            <a:endParaRPr kumimoji="0" lang="zh-CN" altLang="en-US" sz="1800" b="0" i="0" u="none" strike="noStrike" kern="1200" cap="none" spc="0" normalizeH="0" baseline="0" noProof="0" dirty="0">
              <a:ln>
                <a:noFill/>
              </a:ln>
              <a:solidFill>
                <a:srgbClr val="DAB86E"/>
              </a:solidFill>
              <a:effectLst/>
              <a:uLnTx/>
              <a:uFillTx/>
              <a:latin typeface="+mn-lt"/>
              <a:ea typeface="+mn-ea"/>
              <a:cs typeface="+mn-cs"/>
              <a:sym typeface="+mn-ea"/>
            </a:endParaRPr>
          </a:p>
        </p:txBody>
      </p:sp>
      <p:sp>
        <p:nvSpPr>
          <p:cNvPr id="5" name="文本框 4"/>
          <p:cNvSpPr txBox="1"/>
          <p:nvPr/>
        </p:nvSpPr>
        <p:spPr>
          <a:xfrm>
            <a:off x="1198880" y="4224655"/>
            <a:ext cx="10085070" cy="2306955"/>
          </a:xfrm>
          <a:prstGeom prst="rect">
            <a:avLst/>
          </a:prstGeom>
          <a:noFill/>
        </p:spPr>
        <p:txBody>
          <a:bodyPr wrap="square" rtlCol="0" anchor="t">
            <a:spAutoFit/>
          </a:bodyPr>
          <a:p>
            <a:r>
              <a:rPr lang="zh-CN" altLang="en-US">
                <a:solidFill>
                  <a:srgbClr val="DAB86E"/>
                </a:solidFill>
                <a:latin typeface="宋体" panose="02010600030101010101" pitchFamily="2" charset="-122"/>
                <a:ea typeface="宋体" panose="02010600030101010101" pitchFamily="2" charset="-122"/>
              </a:rPr>
              <a:t>一、</a:t>
            </a:r>
            <a:r>
              <a:rPr lang="zh-CN" altLang="en-US">
                <a:solidFill>
                  <a:srgbClr val="DAB86E"/>
                </a:solidFill>
                <a:latin typeface="宋体" panose="02010600030101010101" pitchFamily="2" charset="-122"/>
                <a:ea typeface="宋体" panose="02010600030101010101" pitchFamily="2" charset="-122"/>
                <a:sym typeface="+mn-ea"/>
              </a:rPr>
              <a:t>在线“共享课室”</a:t>
            </a:r>
            <a:endParaRPr lang="zh-CN" altLang="en-US">
              <a:solidFill>
                <a:srgbClr val="DAB86E"/>
              </a:solidFill>
              <a:latin typeface="宋体" panose="02010600030101010101" pitchFamily="2" charset="-122"/>
              <a:ea typeface="宋体" panose="02010600030101010101" pitchFamily="2" charset="-122"/>
              <a:sym typeface="+mn-ea"/>
            </a:endParaRPr>
          </a:p>
          <a:p>
            <a:r>
              <a:rPr lang="zh-CN" altLang="en-US">
                <a:solidFill>
                  <a:srgbClr val="DAB86E"/>
                </a:solidFill>
                <a:latin typeface="宋体" panose="02010600030101010101" pitchFamily="2" charset="-122"/>
                <a:ea typeface="宋体" panose="02010600030101010101" pitchFamily="2" charset="-122"/>
                <a:sym typeface="+mn-ea"/>
              </a:rPr>
              <a:t>    从小学、初中到高中，全国数万个名校名师授课的教学视频应有尽有，相当于让每个孩子拥有一间家庭课室，能有效弥补在校教师大班授课的不足，消除家长请家教的经济负担，让孩子增强自主学习的能力和自信心。</a:t>
            </a:r>
            <a:endParaRPr lang="zh-CN" altLang="en-US">
              <a:solidFill>
                <a:srgbClr val="DAB86E"/>
              </a:solidFill>
              <a:latin typeface="宋体" panose="02010600030101010101" pitchFamily="2" charset="-122"/>
              <a:ea typeface="宋体" panose="02010600030101010101" pitchFamily="2" charset="-122"/>
              <a:sym typeface="+mn-ea"/>
            </a:endParaRPr>
          </a:p>
          <a:p>
            <a:endParaRPr lang="zh-CN" altLang="en-US">
              <a:solidFill>
                <a:srgbClr val="DAB86E"/>
              </a:solidFill>
              <a:latin typeface="宋体" panose="02010600030101010101" pitchFamily="2" charset="-122"/>
              <a:ea typeface="宋体" panose="02010600030101010101" pitchFamily="2" charset="-122"/>
              <a:sym typeface="+mn-ea"/>
            </a:endParaRPr>
          </a:p>
          <a:p>
            <a:r>
              <a:rPr lang="zh-CN" altLang="en-US">
                <a:solidFill>
                  <a:srgbClr val="DAB86E"/>
                </a:solidFill>
                <a:latin typeface="宋体" panose="02010600030101010101" pitchFamily="2" charset="-122"/>
                <a:ea typeface="宋体" panose="02010600030101010101" pitchFamily="2" charset="-122"/>
              </a:rPr>
              <a:t>二、线</a:t>
            </a:r>
            <a:r>
              <a:rPr lang="zh-CN" altLang="en-US" noProof="0" dirty="0">
                <a:ln>
                  <a:noFill/>
                </a:ln>
                <a:solidFill>
                  <a:srgbClr val="DAB86E"/>
                </a:solidFill>
                <a:effectLst/>
                <a:uLnTx/>
                <a:uFillTx/>
                <a:latin typeface="+mn-lt"/>
                <a:sym typeface="+mn-ea"/>
              </a:rPr>
              <a:t>下</a:t>
            </a:r>
            <a:r>
              <a:rPr lang="zh-CN" altLang="en-US">
                <a:solidFill>
                  <a:srgbClr val="DAB86E"/>
                </a:solidFill>
                <a:latin typeface="宋体" panose="02010600030101010101" pitchFamily="2" charset="-122"/>
                <a:ea typeface="宋体" panose="02010600030101010101" pitchFamily="2" charset="-122"/>
              </a:rPr>
              <a:t>“共享课室”</a:t>
            </a:r>
            <a:endParaRPr lang="zh-CN" altLang="en-US">
              <a:solidFill>
                <a:srgbClr val="DAB86E"/>
              </a:solidFill>
              <a:latin typeface="宋体" panose="02010600030101010101" pitchFamily="2" charset="-122"/>
              <a:ea typeface="宋体" panose="02010600030101010101" pitchFamily="2" charset="-122"/>
            </a:endParaRPr>
          </a:p>
          <a:p>
            <a:r>
              <a:rPr lang="zh-CN" altLang="en-US">
                <a:solidFill>
                  <a:srgbClr val="DAB86E"/>
                </a:solidFill>
                <a:latin typeface="宋体" panose="02010600030101010101" pitchFamily="2" charset="-122"/>
                <a:ea typeface="宋体" panose="02010600030101010101" pitchFamily="2" charset="-122"/>
              </a:rPr>
              <a:t>    </a:t>
            </a:r>
            <a:r>
              <a:rPr lang="zh-CN" altLang="en-US">
                <a:solidFill>
                  <a:srgbClr val="DAB86E"/>
                </a:solidFill>
                <a:latin typeface="宋体" panose="02010600030101010101" pitchFamily="2" charset="-122"/>
                <a:ea typeface="宋体" panose="02010600030101010101" pitchFamily="2" charset="-122"/>
                <a:sym typeface="+mn-ea"/>
              </a:rPr>
              <a:t>智能共享课室线下课室的硬件配置</a:t>
            </a:r>
            <a:endParaRPr lang="zh-CN" altLang="en-US">
              <a:solidFill>
                <a:srgbClr val="DAB86E"/>
              </a:solidFill>
              <a:latin typeface="宋体" panose="02010600030101010101" pitchFamily="2" charset="-122"/>
              <a:ea typeface="宋体" panose="02010600030101010101" pitchFamily="2" charset="-122"/>
              <a:sym typeface="+mn-ea"/>
            </a:endParaRPr>
          </a:p>
          <a:p>
            <a:r>
              <a:rPr lang="zh-CN" altLang="en-US">
                <a:solidFill>
                  <a:srgbClr val="DAB86E"/>
                </a:solidFill>
                <a:latin typeface="宋体" panose="02010600030101010101" pitchFamily="2" charset="-122"/>
                <a:ea typeface="宋体" panose="02010600030101010101" pitchFamily="2" charset="-122"/>
                <a:sym typeface="+mn-ea"/>
              </a:rPr>
              <a:t>    40人共享课室：配置智能教育机器人6个+智能平板电脑40台</a:t>
            </a:r>
            <a:endParaRPr lang="zh-CN" altLang="en-US">
              <a:solidFill>
                <a:srgbClr val="DAB86E"/>
              </a:solidFill>
              <a:latin typeface="宋体" panose="02010600030101010101" pitchFamily="2" charset="-122"/>
              <a:ea typeface="宋体" panose="02010600030101010101" pitchFamily="2" charset="-122"/>
              <a:sym typeface="+mn-ea"/>
            </a:endParaRPr>
          </a:p>
        </p:txBody>
      </p:sp>
      <p:sp>
        <p:nvSpPr>
          <p:cNvPr id="6" name="矩形 5"/>
          <p:cNvSpPr/>
          <p:nvPr/>
        </p:nvSpPr>
        <p:spPr>
          <a:xfrm>
            <a:off x="1198880" y="260350"/>
            <a:ext cx="8713470" cy="792480"/>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rtlCol="0" anchor="ctr"/>
          <a:p>
            <a:pPr algn="ctr"/>
            <a:r>
              <a:rPr lang="en-US" altLang="zh-CN" sz="3200">
                <a:solidFill>
                  <a:srgbClr val="DAB86E"/>
                </a:solidFill>
              </a:rPr>
              <a:t>“</a:t>
            </a:r>
            <a:r>
              <a:rPr lang="zh-CN" altLang="en-US" sz="3200">
                <a:solidFill>
                  <a:srgbClr val="DAB86E"/>
                </a:solidFill>
              </a:rPr>
              <a:t>共享课室</a:t>
            </a:r>
            <a:r>
              <a:rPr lang="en-US" altLang="zh-CN" sz="3200">
                <a:solidFill>
                  <a:srgbClr val="DAB86E"/>
                </a:solidFill>
              </a:rPr>
              <a:t>”</a:t>
            </a:r>
            <a:r>
              <a:rPr lang="zh-CN" altLang="en-US" sz="3200">
                <a:solidFill>
                  <a:srgbClr val="DAB86E"/>
                </a:solidFill>
              </a:rPr>
              <a:t>的运行架构</a:t>
            </a:r>
            <a:endParaRPr lang="zh-CN" altLang="en-US" sz="3200">
              <a:solidFill>
                <a:srgbClr val="DAB86E"/>
              </a:solidFill>
            </a:endParaRPr>
          </a:p>
        </p:txBody>
      </p:sp>
      <p:cxnSp>
        <p:nvCxnSpPr>
          <p:cNvPr id="10" name="直接连接符 9"/>
          <p:cNvCxnSpPr/>
          <p:nvPr/>
        </p:nvCxnSpPr>
        <p:spPr>
          <a:xfrm>
            <a:off x="5970270" y="2255520"/>
            <a:ext cx="796290" cy="0"/>
          </a:xfrm>
          <a:prstGeom prst="line">
            <a:avLst/>
          </a:prstGeom>
        </p:spPr>
        <p:style>
          <a:lnRef idx="1">
            <a:schemeClr val="accent2"/>
          </a:lnRef>
          <a:fillRef idx="0">
            <a:schemeClr val="accent2"/>
          </a:fillRef>
          <a:effectRef idx="0">
            <a:schemeClr val="accent2"/>
          </a:effectRef>
          <a:fontRef idx="minor">
            <a:schemeClr val="tx1"/>
          </a:fontRef>
        </p:style>
      </p:cxnSp>
      <p:pic>
        <p:nvPicPr>
          <p:cNvPr id="12" name="图片 11" descr="透明底白色字"/>
          <p:cNvPicPr>
            <a:picLocks noChangeAspect="1"/>
          </p:cNvPicPr>
          <p:nvPr/>
        </p:nvPicPr>
        <p:blipFill>
          <a:blip r:embed="rId1"/>
          <a:srcRect l="21181" t="39741" r="20448" b="38693"/>
          <a:stretch>
            <a:fillRect/>
          </a:stretch>
        </p:blipFill>
        <p:spPr>
          <a:xfrm>
            <a:off x="9526270" y="217805"/>
            <a:ext cx="2260600" cy="835025"/>
          </a:xfrm>
          <a:prstGeom prst="rect">
            <a:avLst/>
          </a:prstGeom>
        </p:spPr>
      </p:pic>
      <p:cxnSp>
        <p:nvCxnSpPr>
          <p:cNvPr id="14" name="直接连接符 13"/>
          <p:cNvCxnSpPr/>
          <p:nvPr/>
        </p:nvCxnSpPr>
        <p:spPr>
          <a:xfrm>
            <a:off x="6477000" y="1539240"/>
            <a:ext cx="15240" cy="1478280"/>
          </a:xfrm>
          <a:prstGeom prst="line">
            <a:avLst/>
          </a:prstGeom>
        </p:spPr>
        <p:style>
          <a:lnRef idx="1">
            <a:schemeClr val="accent2"/>
          </a:lnRef>
          <a:fillRef idx="0">
            <a:schemeClr val="accent2"/>
          </a:fillRef>
          <a:effectRef idx="0">
            <a:schemeClr val="accent2"/>
          </a:effectRef>
          <a:fontRef idx="minor">
            <a:schemeClr val="tx1"/>
          </a:fontRef>
        </p:style>
      </p:cxnSp>
    </p:spTree>
    <p:custDataLst>
      <p:tags r:id="rId2"/>
    </p:custData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61" name=""/>
        <p:cNvGrpSpPr/>
        <p:nvPr/>
      </p:nvGrpSpPr>
      <p:grpSpPr/>
      <p:pic>
        <p:nvPicPr>
          <p:cNvPr id="2097200" name="图片 2097382"/>
          <p:cNvPicPr>
            <a:picLocks noChangeAspect="1"/>
          </p:cNvPicPr>
          <p:nvPr/>
        </p:nvPicPr>
        <p:blipFill>
          <a:blip r:embed="rId1"/>
          <a:stretch>
            <a:fillRect/>
          </a:stretch>
        </p:blipFill>
        <p:spPr>
          <a:xfrm rot="-684525">
            <a:off x="9523730" y="1875155"/>
            <a:ext cx="835025" cy="1485900"/>
          </a:xfrm>
          <a:prstGeom prst="rect">
            <a:avLst/>
          </a:prstGeom>
          <a:noFill/>
          <a:ln w="9525">
            <a:noFill/>
          </a:ln>
          <a:effectLst>
            <a:outerShdw dist="139700" dir="2700017" algn="tl" rotWithShape="0">
              <a:srgbClr val="333333">
                <a:alpha val="64999"/>
              </a:srgbClr>
            </a:outerShdw>
          </a:effectLst>
        </p:spPr>
      </p:pic>
      <p:sp>
        <p:nvSpPr>
          <p:cNvPr id="1048715" name="矩形 1049413"/>
          <p:cNvSpPr/>
          <p:nvPr/>
        </p:nvSpPr>
        <p:spPr>
          <a:xfrm>
            <a:off x="241300" y="132715"/>
            <a:ext cx="5111750" cy="989965"/>
          </a:xfrm>
          <a:prstGeom prst="rect">
            <a:avLst/>
          </a:prstGeom>
          <a:noFill/>
          <a:ln w="9525">
            <a:noFill/>
          </a:ln>
        </p:spPr>
        <p:txBody>
          <a:bodyPr lIns="91440" tIns="45720" rIns="91440" bIns="45720" anchor="ctr"/>
          <a:p>
            <a:pPr indent="-342900"/>
            <a:r>
              <a:rPr lang="en-US" altLang="zh-CN" sz="3600" dirty="0">
                <a:solidFill>
                  <a:srgbClr val="C00000"/>
                </a:solidFill>
                <a:latin typeface="微软雅黑" panose="020B0503020204020204" charset="-122"/>
                <a:ea typeface="微软雅黑" panose="020B0503020204020204" charset="-122"/>
              </a:rPr>
              <a:t> </a:t>
            </a:r>
            <a:r>
              <a:rPr lang="zh-CN" altLang="en-US" sz="3600" dirty="0">
                <a:solidFill>
                  <a:srgbClr val="C00000"/>
                </a:solidFill>
                <a:latin typeface="微软雅黑" panose="020B0503020204020204" charset="-122"/>
                <a:ea typeface="微软雅黑" panose="020B0503020204020204" charset="-122"/>
              </a:rPr>
              <a:t>产品介绍</a:t>
            </a:r>
            <a:endParaRPr lang="zh-CN" altLang="en-US" sz="3600" dirty="0">
              <a:solidFill>
                <a:srgbClr val="C00000"/>
              </a:solidFill>
              <a:latin typeface="微软雅黑" panose="020B0503020204020204" charset="-122"/>
              <a:ea typeface="微软雅黑" panose="020B0503020204020204" charset="-122"/>
            </a:endParaRPr>
          </a:p>
        </p:txBody>
      </p:sp>
      <p:pic>
        <p:nvPicPr>
          <p:cNvPr id="2097201" name="图片 2097386" descr="透明底黑色字"/>
          <p:cNvPicPr>
            <a:picLocks noChangeAspect="1"/>
          </p:cNvPicPr>
          <p:nvPr/>
        </p:nvPicPr>
        <p:blipFill>
          <a:blip r:embed="rId2"/>
          <a:srcRect l="22885" t="38750" r="22652" b="39122"/>
          <a:stretch>
            <a:fillRect/>
          </a:stretch>
        </p:blipFill>
        <p:spPr>
          <a:xfrm>
            <a:off x="10023475" y="133350"/>
            <a:ext cx="1778000" cy="722313"/>
          </a:xfrm>
          <a:prstGeom prst="rect">
            <a:avLst/>
          </a:prstGeom>
          <a:noFill/>
          <a:ln w="9525">
            <a:noFill/>
          </a:ln>
        </p:spPr>
      </p:pic>
      <p:pic>
        <p:nvPicPr>
          <p:cNvPr id="2097202" name="图片 16" descr="4A065F455C259F200144A2D860358077"/>
          <p:cNvPicPr>
            <a:picLocks noChangeAspect="1"/>
          </p:cNvPicPr>
          <p:nvPr/>
        </p:nvPicPr>
        <p:blipFill>
          <a:blip r:embed="rId3"/>
          <a:stretch>
            <a:fillRect/>
          </a:stretch>
        </p:blipFill>
        <p:spPr>
          <a:xfrm>
            <a:off x="1227455" y="1467485"/>
            <a:ext cx="3743325" cy="2096770"/>
          </a:xfrm>
          <a:prstGeom prst="rect">
            <a:avLst/>
          </a:prstGeom>
          <a:ln w="63500" cmpd="tri">
            <a:solidFill>
              <a:schemeClr val="accent2"/>
            </a:solidFill>
            <a:prstDash val="solid"/>
          </a:ln>
        </p:spPr>
      </p:pic>
      <p:pic>
        <p:nvPicPr>
          <p:cNvPr id="2097203" name="图片 6"/>
          <p:cNvPicPr>
            <a:picLocks noChangeAspect="1"/>
          </p:cNvPicPr>
          <p:nvPr/>
        </p:nvPicPr>
        <p:blipFill>
          <a:blip r:embed="rId4"/>
          <a:stretch>
            <a:fillRect/>
          </a:stretch>
        </p:blipFill>
        <p:spPr>
          <a:xfrm>
            <a:off x="8308975" y="1671955"/>
            <a:ext cx="1418590" cy="1892300"/>
          </a:xfrm>
          <a:prstGeom prst="rect">
            <a:avLst/>
          </a:prstGeom>
          <a:ln w="63500" cmpd="tri">
            <a:solidFill>
              <a:schemeClr val="accent2"/>
            </a:solidFill>
          </a:ln>
        </p:spPr>
      </p:pic>
      <p:sp>
        <p:nvSpPr>
          <p:cNvPr id="1048716" name="文本框 1"/>
          <p:cNvSpPr txBox="1"/>
          <p:nvPr/>
        </p:nvSpPr>
        <p:spPr>
          <a:xfrm>
            <a:off x="1116965" y="4525010"/>
            <a:ext cx="3964305" cy="1043940"/>
          </a:xfrm>
          <a:prstGeom prst="rect">
            <a:avLst/>
          </a:prstGeom>
          <a:gradFill>
            <a:gsLst>
              <a:gs pos="0">
                <a:srgbClr val="FE4444"/>
              </a:gs>
              <a:gs pos="100000">
                <a:srgbClr val="832B2B"/>
              </a:gs>
            </a:gsLst>
            <a:lin ang="5400000" scaled="0"/>
          </a:gradFill>
        </p:spPr>
        <p:txBody>
          <a:bodyPr wrap="square" rtlCol="0" anchor="t">
            <a:spAutoFit/>
          </a:bodyPr>
          <a:p>
            <a:pPr indent="-342900">
              <a:lnSpc>
                <a:spcPct val="120000"/>
              </a:lnSpc>
            </a:pPr>
            <a:r>
              <a:rPr lang="zh-CN" altLang="en-US" dirty="0">
                <a:solidFill>
                  <a:schemeClr val="bg1"/>
                </a:solidFill>
                <a:latin typeface="微软雅黑" panose="020B0503020204020204" charset="-122"/>
                <a:ea typeface="微软雅黑" panose="020B0503020204020204" charset="-122"/>
                <a:sym typeface="微软雅黑" panose="020B0503020204020204" charset="-122"/>
              </a:rPr>
              <a:t>软硬件配置到学校，为学生提供有人</a:t>
            </a:r>
            <a:endParaRPr lang="zh-CN" altLang="en-US" dirty="0">
              <a:solidFill>
                <a:schemeClr val="bg1"/>
              </a:solidFill>
              <a:latin typeface="微软雅黑" panose="020B0503020204020204" charset="-122"/>
              <a:ea typeface="微软雅黑" panose="020B0503020204020204" charset="-122"/>
              <a:sym typeface="微软雅黑" panose="020B0503020204020204" charset="-122"/>
            </a:endParaRPr>
          </a:p>
          <a:p>
            <a:pPr indent="-342900">
              <a:lnSpc>
                <a:spcPct val="120000"/>
              </a:lnSpc>
            </a:pPr>
            <a:r>
              <a:rPr lang="en-US" altLang="zh-CN" dirty="0">
                <a:solidFill>
                  <a:schemeClr val="bg1"/>
                </a:solidFill>
                <a:latin typeface="微软雅黑" panose="020B0503020204020204" charset="-122"/>
                <a:ea typeface="微软雅黑" panose="020B0503020204020204" charset="-122"/>
                <a:sym typeface="微软雅黑" panose="020B0503020204020204" charset="-122"/>
              </a:rPr>
              <a:t>OTO</a:t>
            </a:r>
            <a:r>
              <a:rPr lang="zh-CN" altLang="en-US" dirty="0">
                <a:solidFill>
                  <a:schemeClr val="bg1"/>
                </a:solidFill>
                <a:latin typeface="微软雅黑" panose="020B0503020204020204" charset="-122"/>
                <a:ea typeface="微软雅黑" panose="020B0503020204020204" charset="-122"/>
                <a:sym typeface="微软雅黑" panose="020B0503020204020204" charset="-122"/>
              </a:rPr>
              <a:t>式的教育服务，适合学校，社区</a:t>
            </a:r>
            <a:endParaRPr lang="zh-CN" altLang="en-US" dirty="0">
              <a:solidFill>
                <a:schemeClr val="bg1"/>
              </a:solidFill>
              <a:latin typeface="微软雅黑" panose="020B0503020204020204" charset="-122"/>
              <a:ea typeface="微软雅黑" panose="020B0503020204020204" charset="-122"/>
              <a:sym typeface="微软雅黑" panose="020B0503020204020204" charset="-122"/>
            </a:endParaRPr>
          </a:p>
          <a:p>
            <a:pPr indent="-342900">
              <a:lnSpc>
                <a:spcPct val="120000"/>
              </a:lnSpc>
            </a:pPr>
            <a:r>
              <a:rPr lang="zh-CN" altLang="en-US" dirty="0">
                <a:solidFill>
                  <a:schemeClr val="bg1"/>
                </a:solidFill>
                <a:latin typeface="微软雅黑" panose="020B0503020204020204" charset="-122"/>
                <a:ea typeface="微软雅黑" panose="020B0503020204020204" charset="-122"/>
                <a:sym typeface="微软雅黑" panose="020B0503020204020204" charset="-122"/>
              </a:rPr>
              <a:t>辅导中心及公益助学。</a:t>
            </a:r>
            <a:endParaRPr lang="zh-CN" altLang="en-US"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048717" name="文本框 2"/>
          <p:cNvSpPr txBox="1"/>
          <p:nvPr/>
        </p:nvSpPr>
        <p:spPr>
          <a:xfrm>
            <a:off x="6540500" y="4525010"/>
            <a:ext cx="3676015" cy="1476375"/>
          </a:xfrm>
          <a:prstGeom prst="rect">
            <a:avLst/>
          </a:prstGeom>
          <a:gradFill>
            <a:gsLst>
              <a:gs pos="0">
                <a:srgbClr val="FE4444"/>
              </a:gs>
              <a:gs pos="100000">
                <a:srgbClr val="832B2B"/>
              </a:gs>
            </a:gsLst>
            <a:lin ang="5400000" scaled="0"/>
          </a:gradFill>
        </p:spPr>
        <p:txBody>
          <a:bodyPr wrap="square" rtlCol="0" anchor="t">
            <a:spAutoFit/>
          </a:bodyPr>
          <a:p>
            <a:r>
              <a:rPr lang="zh-CN" altLang="en-US" dirty="0">
                <a:solidFill>
                  <a:schemeClr val="bg1"/>
                </a:solidFill>
                <a:latin typeface="微软雅黑" panose="020B0503020204020204" charset="-122"/>
                <a:ea typeface="微软雅黑" panose="020B0503020204020204" charset="-122"/>
                <a:sym typeface="微软雅黑" panose="020B0503020204020204" charset="-122"/>
              </a:rPr>
              <a:t>用手机或者平板电脑下载</a:t>
            </a:r>
            <a:r>
              <a:rPr lang="en-US" altLang="zh-CN" dirty="0">
                <a:solidFill>
                  <a:schemeClr val="bg1"/>
                </a:solidFill>
                <a:latin typeface="微软雅黑" panose="020B0503020204020204" charset="-122"/>
                <a:ea typeface="微软雅黑" panose="020B0503020204020204" charset="-122"/>
                <a:sym typeface="微软雅黑" panose="020B0503020204020204" charset="-122"/>
              </a:rPr>
              <a:t>”</a:t>
            </a:r>
            <a:r>
              <a:rPr lang="zh-CN" altLang="en-US" dirty="0">
                <a:solidFill>
                  <a:schemeClr val="bg1"/>
                </a:solidFill>
                <a:latin typeface="微软雅黑" panose="020B0503020204020204" charset="-122"/>
                <a:ea typeface="微软雅黑" panose="020B0503020204020204" charset="-122"/>
                <a:sym typeface="微软雅黑" panose="020B0503020204020204" charset="-122"/>
              </a:rPr>
              <a:t>共享课室a</a:t>
            </a:r>
            <a:r>
              <a:rPr lang="en-US" altLang="zh-CN" dirty="0">
                <a:solidFill>
                  <a:schemeClr val="bg1"/>
                </a:solidFill>
                <a:latin typeface="微软雅黑" panose="020B0503020204020204" charset="-122"/>
                <a:ea typeface="微软雅黑" panose="020B0503020204020204" charset="-122"/>
                <a:sym typeface="微软雅黑" panose="020B0503020204020204" charset="-122"/>
              </a:rPr>
              <a:t>pp“ 注册后即可</a:t>
            </a:r>
            <a:r>
              <a:rPr lang="zh-CN" altLang="en-US" dirty="0">
                <a:solidFill>
                  <a:schemeClr val="bg1"/>
                </a:solidFill>
                <a:latin typeface="微软雅黑" panose="020B0503020204020204" charset="-122"/>
                <a:ea typeface="微软雅黑" panose="020B0503020204020204" charset="-122"/>
                <a:sym typeface="微软雅黑" panose="020B0503020204020204" charset="-122"/>
              </a:rPr>
              <a:t>拥有线上</a:t>
            </a:r>
            <a:r>
              <a:rPr lang="en-US" altLang="zh-CN" dirty="0">
                <a:solidFill>
                  <a:schemeClr val="bg1"/>
                </a:solidFill>
                <a:latin typeface="微软雅黑" panose="020B0503020204020204" charset="-122"/>
                <a:ea typeface="微软雅黑" panose="020B0503020204020204" charset="-122"/>
                <a:sym typeface="微软雅黑" panose="020B0503020204020204" charset="-122"/>
              </a:rPr>
              <a:t>”</a:t>
            </a:r>
            <a:r>
              <a:rPr lang="zh-CN" altLang="en-US" dirty="0">
                <a:solidFill>
                  <a:schemeClr val="bg1"/>
                </a:solidFill>
                <a:latin typeface="微软雅黑" panose="020B0503020204020204" charset="-122"/>
                <a:ea typeface="微软雅黑" panose="020B0503020204020204" charset="-122"/>
                <a:sym typeface="微软雅黑" panose="020B0503020204020204" charset="-122"/>
              </a:rPr>
              <a:t>共享课室</a:t>
            </a:r>
            <a:r>
              <a:rPr lang="en-US" altLang="zh-CN" dirty="0">
                <a:solidFill>
                  <a:schemeClr val="bg1"/>
                </a:solidFill>
                <a:latin typeface="微软雅黑" panose="020B0503020204020204" charset="-122"/>
                <a:ea typeface="微软雅黑" panose="020B0503020204020204" charset="-122"/>
                <a:sym typeface="微软雅黑" panose="020B0503020204020204" charset="-122"/>
              </a:rPr>
              <a:t>“</a:t>
            </a:r>
            <a:r>
              <a:rPr lang="zh-CN" altLang="en-US" dirty="0">
                <a:solidFill>
                  <a:schemeClr val="bg1"/>
                </a:solidFill>
                <a:latin typeface="微软雅黑" panose="020B0503020204020204" charset="-122"/>
                <a:ea typeface="微软雅黑" panose="020B0503020204020204" charset="-122"/>
                <a:sym typeface="微软雅黑" panose="020B0503020204020204" charset="-122"/>
              </a:rPr>
              <a:t>，</a:t>
            </a:r>
            <a:r>
              <a:rPr lang="en-US" altLang="en-US" dirty="0">
                <a:solidFill>
                  <a:schemeClr val="bg1"/>
                </a:solidFill>
                <a:latin typeface="微软雅黑" panose="020B0503020204020204" charset="-122"/>
                <a:ea typeface="微软雅黑" panose="020B0503020204020204" charset="-122"/>
                <a:sym typeface="微软雅黑" panose="020B0503020204020204" charset="-122"/>
              </a:rPr>
              <a:t>2</a:t>
            </a:r>
            <a:r>
              <a:rPr lang="zh-CN" altLang="en-US" dirty="0">
                <a:solidFill>
                  <a:schemeClr val="bg1"/>
                </a:solidFill>
                <a:latin typeface="微软雅黑" panose="020B0503020204020204" charset="-122"/>
                <a:ea typeface="微软雅黑" panose="020B0503020204020204" charset="-122"/>
                <a:sym typeface="微软雅黑" panose="020B0503020204020204" charset="-122"/>
              </a:rPr>
              <a:t>万多个全国名校名师教学内容的视频，任你挑选和学习，随时随地享受名师的课程。</a:t>
            </a:r>
            <a:endParaRPr lang="zh-CN" altLang="en-US"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048718" name="文本框 7"/>
          <p:cNvSpPr txBox="1"/>
          <p:nvPr/>
        </p:nvSpPr>
        <p:spPr>
          <a:xfrm>
            <a:off x="1226820" y="3810635"/>
            <a:ext cx="3140075" cy="398780"/>
          </a:xfrm>
          <a:prstGeom prst="rect">
            <a:avLst/>
          </a:prstGeom>
          <a:noFill/>
        </p:spPr>
        <p:txBody>
          <a:bodyPr wrap="square" rtlCol="0">
            <a:spAutoFit/>
          </a:bodyPr>
          <a:p>
            <a:pPr algn="l"/>
            <a:r>
              <a:rPr lang="zh-CN" altLang="en-US" sz="2000">
                <a:latin typeface="微软雅黑" panose="020B0503020204020204" charset="-122"/>
                <a:ea typeface="微软雅黑" panose="020B0503020204020204" charset="-122"/>
              </a:rPr>
              <a:t>线下</a:t>
            </a:r>
            <a:r>
              <a:rPr lang="en-US" altLang="zh-CN" sz="2000">
                <a:latin typeface="微软雅黑" panose="020B0503020204020204" charset="-122"/>
                <a:ea typeface="微软雅黑" panose="020B0503020204020204" charset="-122"/>
              </a:rPr>
              <a:t>“</a:t>
            </a:r>
            <a:r>
              <a:rPr lang="zh-CN" altLang="en-US" sz="2000">
                <a:latin typeface="微软雅黑" panose="020B0503020204020204" charset="-122"/>
                <a:ea typeface="微软雅黑" panose="020B0503020204020204" charset="-122"/>
              </a:rPr>
              <a:t>共享课室</a:t>
            </a:r>
            <a:r>
              <a:rPr lang="en-US" altLang="zh-CN" sz="2000">
                <a:latin typeface="微软雅黑" panose="020B0503020204020204" charset="-122"/>
                <a:ea typeface="微软雅黑" panose="020B0503020204020204" charset="-122"/>
              </a:rPr>
              <a:t>”</a:t>
            </a:r>
            <a:endParaRPr lang="en-US" altLang="zh-CN" sz="2000">
              <a:latin typeface="微软雅黑" panose="020B0503020204020204" charset="-122"/>
              <a:ea typeface="微软雅黑" panose="020B0503020204020204" charset="-122"/>
            </a:endParaRPr>
          </a:p>
        </p:txBody>
      </p:sp>
      <p:pic>
        <p:nvPicPr>
          <p:cNvPr id="2097204" name="图片 9"/>
          <p:cNvPicPr>
            <a:picLocks noChangeAspect="1"/>
          </p:cNvPicPr>
          <p:nvPr/>
        </p:nvPicPr>
        <p:blipFill>
          <a:blip r:embed="rId5"/>
          <a:stretch>
            <a:fillRect/>
          </a:stretch>
        </p:blipFill>
        <p:spPr>
          <a:xfrm>
            <a:off x="6412653" y="1672167"/>
            <a:ext cx="1361440" cy="1892300"/>
          </a:xfrm>
          <a:prstGeom prst="rect">
            <a:avLst/>
          </a:prstGeom>
          <a:ln w="63500" cmpd="tri">
            <a:solidFill>
              <a:schemeClr val="accent2"/>
            </a:solidFill>
          </a:ln>
        </p:spPr>
      </p:pic>
      <p:sp>
        <p:nvSpPr>
          <p:cNvPr id="1048719" name="文本框 8"/>
          <p:cNvSpPr txBox="1"/>
          <p:nvPr/>
        </p:nvSpPr>
        <p:spPr>
          <a:xfrm>
            <a:off x="6834505" y="3810635"/>
            <a:ext cx="2893060" cy="368300"/>
          </a:xfrm>
          <a:prstGeom prst="rect">
            <a:avLst/>
          </a:prstGeom>
          <a:noFill/>
        </p:spPr>
        <p:txBody>
          <a:bodyPr wrap="square" rtlCol="0">
            <a:spAutoFit/>
          </a:bodyPr>
          <a:p>
            <a:pPr algn="l"/>
            <a:r>
              <a:rPr lang="zh-CN" altLang="en-US">
                <a:latin typeface="微软雅黑" panose="020B0503020204020204" charset="-122"/>
                <a:ea typeface="微软雅黑" panose="020B0503020204020204" charset="-122"/>
                <a:sym typeface="+mn-ea"/>
              </a:rPr>
              <a:t>线上</a:t>
            </a:r>
            <a:r>
              <a:rPr lang="en-US" altLang="zh-CN">
                <a:latin typeface="微软雅黑" panose="020B0503020204020204" charset="-122"/>
                <a:ea typeface="微软雅黑" panose="020B0503020204020204" charset="-122"/>
                <a:sym typeface="+mn-ea"/>
              </a:rPr>
              <a:t>“</a:t>
            </a:r>
            <a:r>
              <a:rPr lang="zh-CN" altLang="en-US">
                <a:latin typeface="微软雅黑" panose="020B0503020204020204" charset="-122"/>
                <a:ea typeface="微软雅黑" panose="020B0503020204020204" charset="-122"/>
                <a:sym typeface="+mn-ea"/>
              </a:rPr>
              <a:t>共享课室</a:t>
            </a:r>
            <a:r>
              <a:rPr lang="en-US" altLang="zh-CN">
                <a:latin typeface="微软雅黑" panose="020B0503020204020204" charset="-122"/>
                <a:ea typeface="微软雅黑" panose="020B0503020204020204" charset="-122"/>
                <a:sym typeface="+mn-ea"/>
              </a:rPr>
              <a:t>“</a:t>
            </a:r>
            <a:endParaRPr lang="zh-CN" altLang="en-US">
              <a:latin typeface="微软雅黑" panose="020B0503020204020204" charset="-122"/>
              <a:ea typeface="微软雅黑" panose="020B0503020204020204" charset="-122"/>
              <a:sym typeface="+mn-ea"/>
            </a:endParaRPr>
          </a:p>
        </p:txBody>
      </p:sp>
    </p:spTree>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431800"/>
            <a:ext cx="10515600" cy="786130"/>
          </a:xfrm>
        </p:spPr>
        <p:txBody>
          <a:bodyPr/>
          <a:p>
            <a:r>
              <a:rPr lang="zh-CN" altLang="en-US">
                <a:solidFill>
                  <a:srgbClr val="DAB86E"/>
                </a:solidFill>
              </a:rPr>
              <a:t>共享课室内容介绍</a:t>
            </a:r>
            <a:endParaRPr lang="zh-CN" altLang="en-US">
              <a:solidFill>
                <a:srgbClr val="DAB86E"/>
              </a:solidFill>
            </a:endParaRPr>
          </a:p>
        </p:txBody>
      </p:sp>
      <p:sp>
        <p:nvSpPr>
          <p:cNvPr id="4" name="六边形 3"/>
          <p:cNvSpPr/>
          <p:nvPr/>
        </p:nvSpPr>
        <p:spPr>
          <a:xfrm>
            <a:off x="3049905" y="1745615"/>
            <a:ext cx="2030730" cy="137604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sz="1500" b="1">
                <a:solidFill>
                  <a:schemeClr val="tx1"/>
                </a:solidFill>
              </a:rPr>
              <a:t>共享老师</a:t>
            </a:r>
            <a:r>
              <a:rPr lang="zh-CN" altLang="en-US" sz="1500">
                <a:solidFill>
                  <a:schemeClr val="tx1"/>
                </a:solidFill>
              </a:rPr>
              <a:t> :  名师，专业老师，国际老师等师资共享</a:t>
            </a:r>
            <a:endParaRPr lang="zh-CN" altLang="en-US" sz="1500">
              <a:solidFill>
                <a:schemeClr val="tx1"/>
              </a:solidFill>
            </a:endParaRPr>
          </a:p>
        </p:txBody>
      </p:sp>
      <p:sp>
        <p:nvSpPr>
          <p:cNvPr id="5" name="六边形 4"/>
          <p:cNvSpPr/>
          <p:nvPr/>
        </p:nvSpPr>
        <p:spPr>
          <a:xfrm>
            <a:off x="1207135" y="2496820"/>
            <a:ext cx="2030730" cy="137604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sz="1500" b="1">
                <a:solidFill>
                  <a:schemeClr val="tx1"/>
                </a:solidFill>
              </a:rPr>
              <a:t>共享图书</a:t>
            </a:r>
            <a:r>
              <a:rPr lang="zh-CN" altLang="en-US" sz="1500">
                <a:solidFill>
                  <a:schemeClr val="tx1"/>
                </a:solidFill>
              </a:rPr>
              <a:t> : 在线免费阅读图书和线下书屋。</a:t>
            </a:r>
            <a:endParaRPr lang="zh-CN" altLang="en-US" sz="1500">
              <a:solidFill>
                <a:schemeClr val="tx1"/>
              </a:solidFill>
            </a:endParaRPr>
          </a:p>
        </p:txBody>
      </p:sp>
      <p:sp>
        <p:nvSpPr>
          <p:cNvPr id="6" name="六边形 5"/>
          <p:cNvSpPr/>
          <p:nvPr/>
        </p:nvSpPr>
        <p:spPr>
          <a:xfrm>
            <a:off x="3049905" y="3273425"/>
            <a:ext cx="2030730" cy="137604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sz="1500" b="1">
                <a:solidFill>
                  <a:schemeClr val="tx1"/>
                </a:solidFill>
              </a:rPr>
              <a:t>共享课室 : </a:t>
            </a:r>
            <a:r>
              <a:rPr lang="zh-CN" altLang="en-US" sz="1500">
                <a:solidFill>
                  <a:schemeClr val="tx1"/>
                </a:solidFill>
              </a:rPr>
              <a:t>在线共享课室+线下共享课室，开创共享教育资源新模式。</a:t>
            </a:r>
            <a:endParaRPr lang="zh-CN" altLang="en-US" sz="1500">
              <a:solidFill>
                <a:schemeClr val="tx1"/>
              </a:solidFill>
            </a:endParaRPr>
          </a:p>
        </p:txBody>
      </p:sp>
      <p:sp>
        <p:nvSpPr>
          <p:cNvPr id="7" name="六边形 6"/>
          <p:cNvSpPr/>
          <p:nvPr/>
        </p:nvSpPr>
        <p:spPr>
          <a:xfrm>
            <a:off x="4932045" y="2496820"/>
            <a:ext cx="2030730" cy="137604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sz="1500" b="1">
                <a:solidFill>
                  <a:schemeClr val="tx1"/>
                </a:solidFill>
              </a:rPr>
              <a:t>共享辅导 </a:t>
            </a:r>
            <a:r>
              <a:rPr lang="zh-CN" altLang="en-US" sz="1500">
                <a:solidFill>
                  <a:schemeClr val="tx1"/>
                </a:solidFill>
              </a:rPr>
              <a:t>:  为学生提供教育咨询辅导服务</a:t>
            </a:r>
            <a:endParaRPr lang="zh-CN" altLang="en-US" sz="1500">
              <a:solidFill>
                <a:schemeClr val="tx1"/>
              </a:solidFill>
            </a:endParaRPr>
          </a:p>
        </p:txBody>
      </p:sp>
      <p:sp>
        <p:nvSpPr>
          <p:cNvPr id="8" name="六边形 7"/>
          <p:cNvSpPr/>
          <p:nvPr/>
        </p:nvSpPr>
        <p:spPr>
          <a:xfrm>
            <a:off x="1207135" y="4062730"/>
            <a:ext cx="2030730" cy="137604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sz="1500" b="1">
                <a:solidFill>
                  <a:schemeClr val="tx1"/>
                </a:solidFill>
              </a:rPr>
              <a:t>共享课程</a:t>
            </a:r>
            <a:r>
              <a:rPr lang="zh-CN" altLang="en-US" sz="1500">
                <a:solidFill>
                  <a:schemeClr val="tx1"/>
                </a:solidFill>
              </a:rPr>
              <a:t>：共享同步教学课程。</a:t>
            </a:r>
            <a:endParaRPr lang="zh-CN" altLang="en-US" sz="1500">
              <a:solidFill>
                <a:schemeClr val="tx1"/>
              </a:solidFill>
            </a:endParaRPr>
          </a:p>
        </p:txBody>
      </p:sp>
      <p:sp>
        <p:nvSpPr>
          <p:cNvPr id="9" name="六边形 8"/>
          <p:cNvSpPr/>
          <p:nvPr/>
        </p:nvSpPr>
        <p:spPr>
          <a:xfrm>
            <a:off x="4932045" y="4076065"/>
            <a:ext cx="2030730" cy="137604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sz="1500" b="1">
                <a:solidFill>
                  <a:schemeClr val="tx1"/>
                </a:solidFill>
              </a:rPr>
              <a:t>共享备课</a:t>
            </a:r>
            <a:r>
              <a:rPr lang="zh-CN" altLang="en-US" sz="1500">
                <a:solidFill>
                  <a:schemeClr val="tx1"/>
                </a:solidFill>
              </a:rPr>
              <a:t>：共享优季教师的备课笔记</a:t>
            </a:r>
            <a:endParaRPr lang="zh-CN" altLang="en-US" sz="1500">
              <a:solidFill>
                <a:schemeClr val="tx1"/>
              </a:solidFill>
            </a:endParaRPr>
          </a:p>
        </p:txBody>
      </p:sp>
      <p:sp>
        <p:nvSpPr>
          <p:cNvPr id="10" name="六边形 9"/>
          <p:cNvSpPr/>
          <p:nvPr/>
        </p:nvSpPr>
        <p:spPr>
          <a:xfrm>
            <a:off x="3049905" y="4905375"/>
            <a:ext cx="2030730" cy="137604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sz="1500" b="1">
                <a:solidFill>
                  <a:schemeClr val="tx1"/>
                </a:solidFill>
              </a:rPr>
              <a:t>共享视频</a:t>
            </a:r>
            <a:r>
              <a:rPr lang="zh-CN" altLang="en-US" sz="1500">
                <a:solidFill>
                  <a:schemeClr val="tx1"/>
                </a:solidFill>
              </a:rPr>
              <a:t>：名师视频</a:t>
            </a:r>
            <a:endParaRPr lang="zh-CN" altLang="en-US" sz="1500">
              <a:solidFill>
                <a:schemeClr val="tx1"/>
              </a:solidFill>
            </a:endParaRPr>
          </a:p>
        </p:txBody>
      </p:sp>
      <p:sp>
        <p:nvSpPr>
          <p:cNvPr id="11" name="六边形 10"/>
          <p:cNvSpPr/>
          <p:nvPr/>
        </p:nvSpPr>
        <p:spPr>
          <a:xfrm>
            <a:off x="6788150" y="1772920"/>
            <a:ext cx="2030730" cy="137604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sz="1500" b="1">
                <a:solidFill>
                  <a:schemeClr val="tx1"/>
                </a:solidFill>
              </a:rPr>
              <a:t>共享笔记</a:t>
            </a:r>
            <a:r>
              <a:rPr lang="zh-CN" altLang="en-US" sz="1500">
                <a:solidFill>
                  <a:schemeClr val="tx1"/>
                </a:solidFill>
              </a:rPr>
              <a:t> :  共享优秀学生学习笔记</a:t>
            </a:r>
            <a:endParaRPr lang="zh-CN" altLang="en-US" sz="1500">
              <a:solidFill>
                <a:schemeClr val="tx1"/>
              </a:solidFill>
            </a:endParaRPr>
          </a:p>
        </p:txBody>
      </p:sp>
      <p:sp>
        <p:nvSpPr>
          <p:cNvPr id="12" name="六边形 11"/>
          <p:cNvSpPr/>
          <p:nvPr/>
        </p:nvSpPr>
        <p:spPr>
          <a:xfrm>
            <a:off x="6854190" y="3273425"/>
            <a:ext cx="2030730" cy="137604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sz="1500" b="1">
                <a:solidFill>
                  <a:schemeClr val="tx1"/>
                </a:solidFill>
              </a:rPr>
              <a:t>共享直播</a:t>
            </a:r>
            <a:r>
              <a:rPr lang="zh-CN" altLang="en-US" sz="1500">
                <a:solidFill>
                  <a:schemeClr val="tx1"/>
                </a:solidFill>
              </a:rPr>
              <a:t>：网红老师直播视频教学</a:t>
            </a:r>
            <a:endParaRPr lang="zh-CN" altLang="en-US" sz="1500">
              <a:solidFill>
                <a:schemeClr val="tx1"/>
              </a:solidFill>
            </a:endParaRPr>
          </a:p>
        </p:txBody>
      </p:sp>
      <p:sp>
        <p:nvSpPr>
          <p:cNvPr id="13" name="六边形 12"/>
          <p:cNvSpPr/>
          <p:nvPr/>
        </p:nvSpPr>
        <p:spPr>
          <a:xfrm>
            <a:off x="6854190" y="4905375"/>
            <a:ext cx="2030730" cy="137604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sz="1500" b="1">
                <a:solidFill>
                  <a:schemeClr val="tx1"/>
                </a:solidFill>
              </a:rPr>
              <a:t>共享快乐</a:t>
            </a:r>
            <a:r>
              <a:rPr lang="zh-CN" altLang="en-US" sz="1500">
                <a:solidFill>
                  <a:schemeClr val="tx1"/>
                </a:solidFill>
              </a:rPr>
              <a:t>：儿歌，故事，唐诗，国学等内容</a:t>
            </a:r>
            <a:endParaRPr lang="zh-CN" altLang="en-US" sz="1500">
              <a:solidFill>
                <a:schemeClr val="tx1"/>
              </a:solidFill>
            </a:endParaRPr>
          </a:p>
        </p:txBody>
      </p:sp>
      <p:sp>
        <p:nvSpPr>
          <p:cNvPr id="14" name="六边形 13"/>
          <p:cNvSpPr/>
          <p:nvPr/>
        </p:nvSpPr>
        <p:spPr>
          <a:xfrm>
            <a:off x="8696960" y="2496820"/>
            <a:ext cx="2030730" cy="137604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sz="1500" b="1">
                <a:solidFill>
                  <a:schemeClr val="tx1"/>
                </a:solidFill>
              </a:rPr>
              <a:t>共享陪伴 </a:t>
            </a:r>
            <a:r>
              <a:rPr lang="zh-CN" altLang="en-US" sz="1500">
                <a:solidFill>
                  <a:schemeClr val="tx1"/>
                </a:solidFill>
              </a:rPr>
              <a:t>：互动平台具有强大互动对话功能，陪伴孩子。</a:t>
            </a:r>
            <a:endParaRPr lang="zh-CN" altLang="en-US" sz="1500">
              <a:solidFill>
                <a:schemeClr val="tx1"/>
              </a:solidFill>
            </a:endParaRPr>
          </a:p>
        </p:txBody>
      </p:sp>
      <p:sp>
        <p:nvSpPr>
          <p:cNvPr id="15" name="六边形 14"/>
          <p:cNvSpPr/>
          <p:nvPr/>
        </p:nvSpPr>
        <p:spPr>
          <a:xfrm>
            <a:off x="8696960" y="4076065"/>
            <a:ext cx="2030730" cy="137604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en-US" altLang="zh-CN" sz="1500" b="1">
                <a:solidFill>
                  <a:schemeClr val="tx1"/>
                </a:solidFill>
              </a:rPr>
              <a:t>………………………</a:t>
            </a:r>
            <a:endParaRPr lang="en-US" altLang="zh-CN" sz="1500" b="1">
              <a:solidFill>
                <a:schemeClr val="tx1"/>
              </a:solidFill>
            </a:endParaRPr>
          </a:p>
        </p:txBody>
      </p:sp>
      <p:pic>
        <p:nvPicPr>
          <p:cNvPr id="3" name="图片 2" descr="透明底白色字"/>
          <p:cNvPicPr>
            <a:picLocks noChangeAspect="1"/>
          </p:cNvPicPr>
          <p:nvPr/>
        </p:nvPicPr>
        <p:blipFill>
          <a:blip r:embed="rId1"/>
          <a:srcRect l="21181" t="39741" r="20448" b="38693"/>
          <a:stretch>
            <a:fillRect/>
          </a:stretch>
        </p:blipFill>
        <p:spPr>
          <a:xfrm>
            <a:off x="9406255" y="431800"/>
            <a:ext cx="2260600" cy="835025"/>
          </a:xfrm>
          <a:prstGeom prst="rect">
            <a:avLst/>
          </a:prstGeom>
        </p:spPr>
      </p:pic>
    </p:spTree>
    <p:custDataLst>
      <p:tags r:id="rId2"/>
    </p:custData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370965" y="431800"/>
            <a:ext cx="6431915" cy="812800"/>
          </a:xfrm>
        </p:spPr>
        <p:txBody>
          <a:bodyPr/>
          <a:p>
            <a:r>
              <a:rPr lang="zh-CN" altLang="en-US">
                <a:solidFill>
                  <a:srgbClr val="DAB86E"/>
                </a:solidFill>
              </a:rPr>
              <a:t>智能共享课室的作用</a:t>
            </a:r>
            <a:endParaRPr lang="zh-CN" altLang="en-US">
              <a:solidFill>
                <a:srgbClr val="DAB86E"/>
              </a:solidFill>
            </a:endParaRPr>
          </a:p>
        </p:txBody>
      </p:sp>
      <p:sp>
        <p:nvSpPr>
          <p:cNvPr id="5" name="六边形 4"/>
          <p:cNvSpPr/>
          <p:nvPr/>
        </p:nvSpPr>
        <p:spPr>
          <a:xfrm>
            <a:off x="1487170" y="1374140"/>
            <a:ext cx="1584325" cy="68770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ctr"/>
            <a:r>
              <a:rPr lang="zh-CN" altLang="en-US">
                <a:solidFill>
                  <a:schemeClr val="tx1"/>
                </a:solidFill>
                <a:latin typeface="微软雅黑" panose="020B0503020204020204" charset="-122"/>
                <a:ea typeface="微软雅黑" panose="020B0503020204020204" charset="-122"/>
              </a:rPr>
              <a:t>辅助讲课</a:t>
            </a:r>
            <a:endParaRPr lang="zh-CN" altLang="en-US">
              <a:solidFill>
                <a:schemeClr val="tx1"/>
              </a:solidFill>
              <a:latin typeface="微软雅黑" panose="020B0503020204020204" charset="-122"/>
              <a:ea typeface="微软雅黑" panose="020B0503020204020204" charset="-122"/>
            </a:endParaRPr>
          </a:p>
        </p:txBody>
      </p:sp>
      <p:sp>
        <p:nvSpPr>
          <p:cNvPr id="6" name="六边形 5"/>
          <p:cNvSpPr/>
          <p:nvPr/>
        </p:nvSpPr>
        <p:spPr>
          <a:xfrm>
            <a:off x="1487170" y="2256155"/>
            <a:ext cx="1584325" cy="68770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ctr"/>
            <a:r>
              <a:rPr lang="zh-CN" altLang="en-US">
                <a:solidFill>
                  <a:schemeClr val="tx1"/>
                </a:solidFill>
                <a:latin typeface="微软雅黑" panose="020B0503020204020204" charset="-122"/>
                <a:ea typeface="微软雅黑" panose="020B0503020204020204" charset="-122"/>
              </a:rPr>
              <a:t>补习功课</a:t>
            </a:r>
            <a:endParaRPr lang="zh-CN" altLang="en-US">
              <a:solidFill>
                <a:schemeClr val="tx1"/>
              </a:solidFill>
              <a:latin typeface="微软雅黑" panose="020B0503020204020204" charset="-122"/>
              <a:ea typeface="微软雅黑" panose="020B0503020204020204" charset="-122"/>
            </a:endParaRPr>
          </a:p>
        </p:txBody>
      </p:sp>
      <p:sp>
        <p:nvSpPr>
          <p:cNvPr id="7" name="六边形 6"/>
          <p:cNvSpPr/>
          <p:nvPr/>
        </p:nvSpPr>
        <p:spPr>
          <a:xfrm>
            <a:off x="1487170" y="3138170"/>
            <a:ext cx="1584325" cy="68770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ctr"/>
            <a:r>
              <a:rPr lang="zh-CN" altLang="en-US">
                <a:solidFill>
                  <a:schemeClr val="tx1"/>
                </a:solidFill>
                <a:latin typeface="微软雅黑" panose="020B0503020204020204" charset="-122"/>
                <a:ea typeface="微软雅黑" panose="020B0503020204020204" charset="-122"/>
              </a:rPr>
              <a:t>同步教学</a:t>
            </a:r>
            <a:endParaRPr lang="zh-CN" altLang="en-US">
              <a:solidFill>
                <a:schemeClr val="tx1"/>
              </a:solidFill>
              <a:latin typeface="微软雅黑" panose="020B0503020204020204" charset="-122"/>
              <a:ea typeface="微软雅黑" panose="020B0503020204020204" charset="-122"/>
            </a:endParaRPr>
          </a:p>
        </p:txBody>
      </p:sp>
      <p:sp>
        <p:nvSpPr>
          <p:cNvPr id="8" name="六边形 7"/>
          <p:cNvSpPr/>
          <p:nvPr/>
        </p:nvSpPr>
        <p:spPr>
          <a:xfrm>
            <a:off x="1499870" y="4005580"/>
            <a:ext cx="1584325" cy="68770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ctr"/>
            <a:r>
              <a:rPr lang="zh-CN" altLang="en-US">
                <a:solidFill>
                  <a:schemeClr val="tx1"/>
                </a:solidFill>
                <a:latin typeface="微软雅黑" panose="020B0503020204020204" charset="-122"/>
                <a:ea typeface="微软雅黑" panose="020B0503020204020204" charset="-122"/>
              </a:rPr>
              <a:t>第二课堂</a:t>
            </a:r>
            <a:endParaRPr lang="zh-CN" altLang="en-US">
              <a:solidFill>
                <a:schemeClr val="tx1"/>
              </a:solidFill>
              <a:latin typeface="微软雅黑" panose="020B0503020204020204" charset="-122"/>
              <a:ea typeface="微软雅黑" panose="020B0503020204020204" charset="-122"/>
            </a:endParaRPr>
          </a:p>
        </p:txBody>
      </p:sp>
      <p:sp>
        <p:nvSpPr>
          <p:cNvPr id="9" name="六边形 8"/>
          <p:cNvSpPr/>
          <p:nvPr/>
        </p:nvSpPr>
        <p:spPr>
          <a:xfrm>
            <a:off x="1499870" y="4887595"/>
            <a:ext cx="1584325" cy="68770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ctr"/>
            <a:r>
              <a:rPr lang="zh-CN" altLang="en-US">
                <a:solidFill>
                  <a:schemeClr val="tx1"/>
                </a:solidFill>
                <a:latin typeface="微软雅黑" panose="020B0503020204020204" charset="-122"/>
                <a:ea typeface="微软雅黑" panose="020B0503020204020204" charset="-122"/>
              </a:rPr>
              <a:t>超前教育</a:t>
            </a:r>
            <a:endParaRPr lang="zh-CN" altLang="en-US">
              <a:solidFill>
                <a:schemeClr val="tx1"/>
              </a:solidFill>
              <a:latin typeface="微软雅黑" panose="020B0503020204020204" charset="-122"/>
              <a:ea typeface="微软雅黑" panose="020B0503020204020204" charset="-122"/>
            </a:endParaRPr>
          </a:p>
        </p:txBody>
      </p:sp>
      <p:sp>
        <p:nvSpPr>
          <p:cNvPr id="10" name="六边形 9"/>
          <p:cNvSpPr/>
          <p:nvPr/>
        </p:nvSpPr>
        <p:spPr>
          <a:xfrm>
            <a:off x="1499870" y="5769610"/>
            <a:ext cx="1584325" cy="68770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ctr"/>
            <a:r>
              <a:rPr lang="zh-CN" altLang="en-US">
                <a:solidFill>
                  <a:schemeClr val="tx1"/>
                </a:solidFill>
                <a:latin typeface="微软雅黑" panose="020B0503020204020204" charset="-122"/>
                <a:ea typeface="微软雅黑" panose="020B0503020204020204" charset="-122"/>
              </a:rPr>
              <a:t>特长开发</a:t>
            </a:r>
            <a:endParaRPr lang="zh-CN" altLang="en-US">
              <a:solidFill>
                <a:schemeClr val="tx1"/>
              </a:solidFill>
              <a:latin typeface="微软雅黑" panose="020B0503020204020204" charset="-122"/>
              <a:ea typeface="微软雅黑" panose="020B0503020204020204" charset="-122"/>
            </a:endParaRPr>
          </a:p>
        </p:txBody>
      </p:sp>
      <p:sp>
        <p:nvSpPr>
          <p:cNvPr id="11" name="矩形 10"/>
          <p:cNvSpPr/>
          <p:nvPr/>
        </p:nvSpPr>
        <p:spPr>
          <a:xfrm>
            <a:off x="3359150" y="1393825"/>
            <a:ext cx="7700010" cy="648335"/>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sz="1600">
                <a:solidFill>
                  <a:schemeClr val="tx1"/>
                </a:solidFill>
              </a:rPr>
              <a:t>老师利用智能教育机器人邦邦熊辅助讲课，既可以带动小学低年级学生的学习兴趣，也可以减轻老师重复性工作负担，如领读、报听写等。</a:t>
            </a:r>
            <a:endParaRPr lang="zh-CN" altLang="en-US" sz="1600">
              <a:solidFill>
                <a:schemeClr val="tx1"/>
              </a:solidFill>
            </a:endParaRPr>
          </a:p>
        </p:txBody>
      </p:sp>
      <p:sp>
        <p:nvSpPr>
          <p:cNvPr id="12" name="矩形 11"/>
          <p:cNvSpPr/>
          <p:nvPr/>
        </p:nvSpPr>
        <p:spPr>
          <a:xfrm>
            <a:off x="3359150" y="2275840"/>
            <a:ext cx="7700010" cy="648335"/>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sz="1600">
                <a:solidFill>
                  <a:schemeClr val="tx1"/>
                </a:solidFill>
              </a:rPr>
              <a:t>智能平板电脑同步上课内容，可以给生病、缺课或者没听懂的学生在家里重新学习或者预习。</a:t>
            </a:r>
            <a:endParaRPr lang="zh-CN" altLang="en-US" sz="1600">
              <a:solidFill>
                <a:schemeClr val="tx1"/>
              </a:solidFill>
            </a:endParaRPr>
          </a:p>
        </p:txBody>
      </p:sp>
      <p:sp>
        <p:nvSpPr>
          <p:cNvPr id="13" name="矩形 12"/>
          <p:cNvSpPr/>
          <p:nvPr/>
        </p:nvSpPr>
        <p:spPr>
          <a:xfrm>
            <a:off x="3359150" y="3157855"/>
            <a:ext cx="7700010" cy="648335"/>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sz="1600">
                <a:solidFill>
                  <a:schemeClr val="tx1"/>
                </a:solidFill>
              </a:rPr>
              <a:t>上课时，老师的一体机和学生的平板电脑内容同步。</a:t>
            </a:r>
            <a:endParaRPr lang="zh-CN" altLang="en-US" sz="1600">
              <a:solidFill>
                <a:schemeClr val="tx1"/>
              </a:solidFill>
            </a:endParaRPr>
          </a:p>
        </p:txBody>
      </p:sp>
      <p:sp>
        <p:nvSpPr>
          <p:cNvPr id="14" name="矩形 13"/>
          <p:cNvSpPr/>
          <p:nvPr/>
        </p:nvSpPr>
        <p:spPr>
          <a:xfrm>
            <a:off x="3359150" y="4025265"/>
            <a:ext cx="7700010" cy="648335"/>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sz="1600">
                <a:solidFill>
                  <a:schemeClr val="tx1"/>
                </a:solidFill>
              </a:rPr>
              <a:t>释放“翻转课堂”的优势，让每个学生都能有效学习，防止“差生”的产生。</a:t>
            </a:r>
            <a:endParaRPr lang="zh-CN" altLang="en-US" sz="1600">
              <a:solidFill>
                <a:schemeClr val="tx1"/>
              </a:solidFill>
            </a:endParaRPr>
          </a:p>
        </p:txBody>
      </p:sp>
      <p:sp>
        <p:nvSpPr>
          <p:cNvPr id="15" name="矩形 14"/>
          <p:cNvSpPr/>
          <p:nvPr/>
        </p:nvSpPr>
        <p:spPr>
          <a:xfrm>
            <a:off x="3359150" y="4907280"/>
            <a:ext cx="7700010" cy="648335"/>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sz="1600">
                <a:solidFill>
                  <a:schemeClr val="tx1"/>
                </a:solidFill>
              </a:rPr>
              <a:t>培养孩子自学能力，让自学能力强的孩子飞起来，在应试中取得好成绩。使好学生更加优秀，有利于更多学生</a:t>
            </a:r>
            <a:r>
              <a:rPr lang="zh-CN" altLang="en-US" sz="1600">
                <a:solidFill>
                  <a:schemeClr val="tx1"/>
                </a:solidFill>
                <a:sym typeface="+mn-ea"/>
              </a:rPr>
              <a:t>缩短学习周期，跳级提升。</a:t>
            </a:r>
            <a:endParaRPr lang="zh-CN" altLang="en-US" sz="1600">
              <a:solidFill>
                <a:schemeClr val="tx1"/>
              </a:solidFill>
            </a:endParaRPr>
          </a:p>
        </p:txBody>
      </p:sp>
      <p:sp>
        <p:nvSpPr>
          <p:cNvPr id="16" name="矩形 15"/>
          <p:cNvSpPr/>
          <p:nvPr/>
        </p:nvSpPr>
        <p:spPr>
          <a:xfrm>
            <a:off x="3359150" y="5789295"/>
            <a:ext cx="7700010" cy="648335"/>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sz="1600">
                <a:solidFill>
                  <a:schemeClr val="tx1"/>
                </a:solidFill>
              </a:rPr>
              <a:t>素质教育的的力工具，专门培养某项“特长生”。</a:t>
            </a:r>
            <a:endParaRPr lang="zh-CN" altLang="en-US" sz="1600">
              <a:solidFill>
                <a:schemeClr val="tx1"/>
              </a:solidFill>
            </a:endParaRPr>
          </a:p>
        </p:txBody>
      </p:sp>
      <p:pic>
        <p:nvPicPr>
          <p:cNvPr id="4" name="图片 3" descr="透明底白色字"/>
          <p:cNvPicPr>
            <a:picLocks noChangeAspect="1"/>
          </p:cNvPicPr>
          <p:nvPr/>
        </p:nvPicPr>
        <p:blipFill>
          <a:blip r:embed="rId1"/>
          <a:srcRect l="21181" t="39741" r="20448" b="38693"/>
          <a:stretch>
            <a:fillRect/>
          </a:stretch>
        </p:blipFill>
        <p:spPr>
          <a:xfrm>
            <a:off x="9406255" y="431800"/>
            <a:ext cx="2260600" cy="835025"/>
          </a:xfrm>
          <a:prstGeom prst="rect">
            <a:avLst/>
          </a:prstGeom>
        </p:spPr>
      </p:pic>
    </p:spTree>
    <p:custDataLst>
      <p:tags r:id="rId2"/>
    </p:custData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3" name="直接箭头连接符 2"/>
          <p:cNvCxnSpPr/>
          <p:nvPr/>
        </p:nvCxnSpPr>
        <p:spPr>
          <a:xfrm>
            <a:off x="909638" y="4473575"/>
            <a:ext cx="10369550" cy="0"/>
          </a:xfrm>
          <a:prstGeom prst="straightConnector1">
            <a:avLst/>
          </a:prstGeom>
          <a:solidFill>
            <a:srgbClr val="DAB86E"/>
          </a:solidFill>
          <a:ln>
            <a:tailEnd type="triangle" w="med" len="med"/>
          </a:ln>
        </p:spPr>
        <p:style>
          <a:lnRef idx="3">
            <a:schemeClr val="lt1"/>
          </a:lnRef>
          <a:fillRef idx="1">
            <a:schemeClr val="accent4"/>
          </a:fillRef>
          <a:effectRef idx="1">
            <a:schemeClr val="accent4"/>
          </a:effectRef>
          <a:fontRef idx="minor">
            <a:schemeClr val="lt1"/>
          </a:fontRef>
        </p:style>
      </p:cxnSp>
      <p:cxnSp>
        <p:nvCxnSpPr>
          <p:cNvPr id="4" name="直接连接符 3"/>
          <p:cNvCxnSpPr/>
          <p:nvPr/>
        </p:nvCxnSpPr>
        <p:spPr>
          <a:xfrm>
            <a:off x="2823210" y="4257675"/>
            <a:ext cx="0" cy="215900"/>
          </a:xfrm>
          <a:prstGeom prst="line">
            <a:avLst/>
          </a:prstGeom>
          <a:solidFill>
            <a:srgbClr val="DAB86E"/>
          </a:solidFill>
        </p:spPr>
        <p:style>
          <a:lnRef idx="3">
            <a:schemeClr val="lt1"/>
          </a:lnRef>
          <a:fillRef idx="1">
            <a:schemeClr val="accent4"/>
          </a:fillRef>
          <a:effectRef idx="1">
            <a:schemeClr val="accent4"/>
          </a:effectRef>
          <a:fontRef idx="minor">
            <a:schemeClr val="lt1"/>
          </a:fontRef>
        </p:style>
      </p:cxnSp>
      <p:cxnSp>
        <p:nvCxnSpPr>
          <p:cNvPr id="5" name="直接连接符 4"/>
          <p:cNvCxnSpPr/>
          <p:nvPr/>
        </p:nvCxnSpPr>
        <p:spPr>
          <a:xfrm>
            <a:off x="4441825" y="4230688"/>
            <a:ext cx="0" cy="215900"/>
          </a:xfrm>
          <a:prstGeom prst="line">
            <a:avLst/>
          </a:prstGeom>
          <a:solidFill>
            <a:srgbClr val="DAB86E"/>
          </a:solidFill>
        </p:spPr>
        <p:style>
          <a:lnRef idx="3">
            <a:schemeClr val="lt1"/>
          </a:lnRef>
          <a:fillRef idx="1">
            <a:schemeClr val="accent4"/>
          </a:fillRef>
          <a:effectRef idx="1">
            <a:schemeClr val="accent4"/>
          </a:effectRef>
          <a:fontRef idx="minor">
            <a:schemeClr val="lt1"/>
          </a:fontRef>
        </p:style>
      </p:cxnSp>
      <p:cxnSp>
        <p:nvCxnSpPr>
          <p:cNvPr id="6" name="直接连接符 5"/>
          <p:cNvCxnSpPr/>
          <p:nvPr/>
        </p:nvCxnSpPr>
        <p:spPr>
          <a:xfrm>
            <a:off x="6742113" y="4232275"/>
            <a:ext cx="0" cy="215900"/>
          </a:xfrm>
          <a:prstGeom prst="line">
            <a:avLst/>
          </a:prstGeom>
          <a:solidFill>
            <a:srgbClr val="DAB86E"/>
          </a:solidFill>
        </p:spPr>
        <p:style>
          <a:lnRef idx="3">
            <a:schemeClr val="lt1"/>
          </a:lnRef>
          <a:fillRef idx="1">
            <a:schemeClr val="accent4"/>
          </a:fillRef>
          <a:effectRef idx="1">
            <a:schemeClr val="accent4"/>
          </a:effectRef>
          <a:fontRef idx="minor">
            <a:schemeClr val="lt1"/>
          </a:fontRef>
        </p:style>
      </p:cxnSp>
      <p:cxnSp>
        <p:nvCxnSpPr>
          <p:cNvPr id="7" name="直接连接符 6"/>
          <p:cNvCxnSpPr/>
          <p:nvPr/>
        </p:nvCxnSpPr>
        <p:spPr>
          <a:xfrm>
            <a:off x="9043988" y="4230688"/>
            <a:ext cx="0" cy="215900"/>
          </a:xfrm>
          <a:prstGeom prst="line">
            <a:avLst/>
          </a:prstGeom>
          <a:solidFill>
            <a:srgbClr val="DAB86E"/>
          </a:solidFill>
        </p:spPr>
        <p:style>
          <a:lnRef idx="3">
            <a:schemeClr val="lt1"/>
          </a:lnRef>
          <a:fillRef idx="1">
            <a:schemeClr val="accent4"/>
          </a:fillRef>
          <a:effectRef idx="1">
            <a:schemeClr val="accent4"/>
          </a:effectRef>
          <a:fontRef idx="minor">
            <a:schemeClr val="lt1"/>
          </a:fontRef>
        </p:style>
      </p:cxnSp>
      <p:sp>
        <p:nvSpPr>
          <p:cNvPr id="9" name="矩形 8"/>
          <p:cNvSpPr/>
          <p:nvPr/>
        </p:nvSpPr>
        <p:spPr>
          <a:xfrm>
            <a:off x="2134870" y="4473575"/>
            <a:ext cx="1441450" cy="396875"/>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marL="0" marR="0" indent="0" algn="ctr" defTabSz="457200" rtl="0" eaLnBrk="0" fontAlgn="base" latinLnBrk="0" hangingPunct="0">
              <a:lnSpc>
                <a:spcPct val="100000"/>
              </a:lnSpc>
              <a:spcBef>
                <a:spcPct val="0"/>
              </a:spcBef>
              <a:spcAft>
                <a:spcPct val="0"/>
              </a:spcAft>
              <a:buNone/>
            </a:pPr>
            <a:r>
              <a:rPr kumimoji="0" lang="en-US" altLang="zh-CN" sz="1400" b="0" i="0" u="none" strike="noStrike" kern="1200" cap="none" spc="0" normalizeH="0" baseline="0" noProof="1">
                <a:solidFill>
                  <a:schemeClr val="tx1"/>
                </a:solidFill>
                <a:latin typeface="+mn-lt"/>
                <a:ea typeface="+mn-ea"/>
                <a:cs typeface="+mn-cs"/>
                <a:sym typeface="+mn-ea"/>
              </a:rPr>
              <a:t>2017</a:t>
            </a:r>
            <a:r>
              <a:rPr kumimoji="0" lang="zh-CN" altLang="en-US" sz="1400" b="0" i="0" u="none" strike="noStrike" kern="1200" cap="none" spc="0" normalizeH="0" baseline="0" noProof="1">
                <a:solidFill>
                  <a:schemeClr val="tx1"/>
                </a:solidFill>
                <a:latin typeface="+mn-lt"/>
                <a:ea typeface="+mn-ea"/>
                <a:cs typeface="+mn-cs"/>
                <a:sym typeface="+mn-ea"/>
              </a:rPr>
              <a:t>年</a:t>
            </a:r>
            <a:r>
              <a:rPr kumimoji="0" lang="en-US" altLang="zh-CN" sz="1400" b="0" i="0" u="none" strike="noStrike" kern="1200" cap="none" spc="0" normalizeH="0" baseline="0" noProof="1">
                <a:solidFill>
                  <a:schemeClr val="tx1"/>
                </a:solidFill>
                <a:latin typeface="+mn-lt"/>
                <a:ea typeface="+mn-ea"/>
                <a:cs typeface="+mn-cs"/>
                <a:sym typeface="+mn-ea"/>
              </a:rPr>
              <a:t>11</a:t>
            </a:r>
            <a:r>
              <a:rPr kumimoji="0" lang="zh-CN" altLang="en-US" sz="1400" b="0" i="0" u="none" strike="noStrike" kern="1200" cap="none" spc="0" normalizeH="0" baseline="0" noProof="1">
                <a:solidFill>
                  <a:schemeClr val="tx1"/>
                </a:solidFill>
                <a:latin typeface="+mn-lt"/>
                <a:ea typeface="+mn-ea"/>
                <a:cs typeface="+mn-cs"/>
                <a:sym typeface="+mn-ea"/>
              </a:rPr>
              <a:t>月</a:t>
            </a:r>
            <a:endParaRPr kumimoji="0" lang="zh-CN" altLang="en-US" sz="1400" b="0" i="0" u="none" strike="noStrike" kern="1200" cap="none" spc="0" normalizeH="0" baseline="0" noProof="1">
              <a:solidFill>
                <a:schemeClr val="tx1"/>
              </a:solidFill>
              <a:latin typeface="+mn-lt"/>
              <a:ea typeface="+mn-ea"/>
              <a:cs typeface="+mn-cs"/>
              <a:sym typeface="+mn-ea"/>
            </a:endParaRPr>
          </a:p>
        </p:txBody>
      </p:sp>
      <p:sp>
        <p:nvSpPr>
          <p:cNvPr id="10" name="矩形 9"/>
          <p:cNvSpPr/>
          <p:nvPr/>
        </p:nvSpPr>
        <p:spPr>
          <a:xfrm>
            <a:off x="3721100" y="4473575"/>
            <a:ext cx="1441450" cy="396875"/>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marL="0" marR="0" indent="0" algn="ctr" defTabSz="457200" rtl="0" eaLnBrk="0" fontAlgn="base" latinLnBrk="0" hangingPunct="0">
              <a:lnSpc>
                <a:spcPct val="100000"/>
              </a:lnSpc>
              <a:spcBef>
                <a:spcPct val="0"/>
              </a:spcBef>
              <a:spcAft>
                <a:spcPct val="0"/>
              </a:spcAft>
              <a:buNone/>
            </a:pPr>
            <a:r>
              <a:rPr kumimoji="0" lang="en-US" altLang="zh-CN" sz="1400" b="0" i="0" u="none" strike="noStrike" kern="1200" cap="none" spc="0" normalizeH="0" baseline="0" noProof="1">
                <a:solidFill>
                  <a:schemeClr val="tx1"/>
                </a:solidFill>
                <a:latin typeface="+mn-lt"/>
                <a:ea typeface="+mn-ea"/>
                <a:cs typeface="+mn-cs"/>
                <a:sym typeface="+mn-ea"/>
              </a:rPr>
              <a:t>201</a:t>
            </a:r>
            <a:r>
              <a:rPr kumimoji="0" lang="en-US" sz="1400" b="0" i="0" u="none" strike="noStrike" kern="1200" cap="none" spc="0" normalizeH="0" baseline="0" noProof="1">
                <a:solidFill>
                  <a:schemeClr val="tx1"/>
                </a:solidFill>
                <a:latin typeface="+mn-lt"/>
                <a:ea typeface="+mn-ea"/>
                <a:cs typeface="+mn-cs"/>
                <a:sym typeface="+mn-ea"/>
              </a:rPr>
              <a:t>8</a:t>
            </a:r>
            <a:r>
              <a:rPr kumimoji="0" lang="zh-CN" altLang="en-US" sz="1400" b="0" i="0" u="none" strike="noStrike" kern="1200" cap="none" spc="0" normalizeH="0" baseline="0" noProof="1">
                <a:solidFill>
                  <a:schemeClr val="tx1"/>
                </a:solidFill>
                <a:latin typeface="+mn-lt"/>
                <a:ea typeface="+mn-ea"/>
                <a:cs typeface="+mn-cs"/>
                <a:sym typeface="+mn-ea"/>
              </a:rPr>
              <a:t>年</a:t>
            </a:r>
            <a:r>
              <a:rPr kumimoji="0" lang="en-US" altLang="zh-CN" sz="1400" b="0" i="0" u="none" strike="noStrike" kern="1200" cap="none" spc="0" normalizeH="0" baseline="0" noProof="1">
                <a:solidFill>
                  <a:schemeClr val="tx1"/>
                </a:solidFill>
                <a:latin typeface="+mn-lt"/>
                <a:ea typeface="+mn-ea"/>
                <a:cs typeface="+mn-cs"/>
                <a:sym typeface="+mn-ea"/>
              </a:rPr>
              <a:t>1</a:t>
            </a:r>
            <a:r>
              <a:rPr kumimoji="0" lang="zh-CN" altLang="en-US" sz="1400" b="0" i="0" u="none" strike="noStrike" kern="1200" cap="none" spc="0" normalizeH="0" baseline="0" noProof="1">
                <a:solidFill>
                  <a:schemeClr val="tx1"/>
                </a:solidFill>
                <a:latin typeface="+mn-lt"/>
                <a:ea typeface="+mn-ea"/>
                <a:cs typeface="+mn-cs"/>
                <a:sym typeface="+mn-ea"/>
              </a:rPr>
              <a:t>月</a:t>
            </a:r>
            <a:endParaRPr kumimoji="0" lang="zh-CN" altLang="en-US" sz="1400" b="0" i="0" u="none" strike="noStrike" kern="1200" cap="none" spc="0" normalizeH="0" baseline="0" noProof="1">
              <a:solidFill>
                <a:schemeClr val="tx1"/>
              </a:solidFill>
              <a:latin typeface="+mn-lt"/>
              <a:ea typeface="+mn-ea"/>
              <a:cs typeface="+mn-cs"/>
              <a:sym typeface="+mn-ea"/>
            </a:endParaRPr>
          </a:p>
        </p:txBody>
      </p:sp>
      <p:sp>
        <p:nvSpPr>
          <p:cNvPr id="11" name="矩形 10"/>
          <p:cNvSpPr/>
          <p:nvPr/>
        </p:nvSpPr>
        <p:spPr>
          <a:xfrm>
            <a:off x="6021388" y="4473575"/>
            <a:ext cx="1439863" cy="396875"/>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marL="0" marR="0" indent="0" algn="ctr" defTabSz="457200" rtl="0" eaLnBrk="0" fontAlgn="base" latinLnBrk="0" hangingPunct="0">
              <a:lnSpc>
                <a:spcPct val="100000"/>
              </a:lnSpc>
              <a:spcBef>
                <a:spcPct val="0"/>
              </a:spcBef>
              <a:spcAft>
                <a:spcPct val="0"/>
              </a:spcAft>
              <a:buNone/>
            </a:pPr>
            <a:r>
              <a:rPr kumimoji="0" lang="en-US" altLang="zh-CN" sz="1400" b="0" i="0" u="none" strike="noStrike" kern="1200" cap="none" spc="0" normalizeH="0" baseline="0" noProof="1">
                <a:solidFill>
                  <a:schemeClr val="tx1"/>
                </a:solidFill>
                <a:latin typeface="+mn-lt"/>
                <a:ea typeface="+mn-ea"/>
                <a:cs typeface="+mn-cs"/>
                <a:sym typeface="+mn-ea"/>
              </a:rPr>
              <a:t>2019</a:t>
            </a:r>
            <a:r>
              <a:rPr kumimoji="0" lang="zh-CN" altLang="en-US" sz="1400" b="0" i="0" u="none" strike="noStrike" kern="1200" cap="none" spc="0" normalizeH="0" baseline="0" noProof="1">
                <a:solidFill>
                  <a:schemeClr val="tx1"/>
                </a:solidFill>
                <a:latin typeface="+mn-lt"/>
                <a:ea typeface="+mn-ea"/>
                <a:cs typeface="+mn-cs"/>
                <a:sym typeface="+mn-ea"/>
              </a:rPr>
              <a:t>年</a:t>
            </a:r>
            <a:r>
              <a:rPr kumimoji="0" lang="en-US" altLang="zh-CN" sz="1400" b="0" i="0" u="none" strike="noStrike" kern="1200" cap="none" spc="0" normalizeH="0" baseline="0" noProof="1">
                <a:solidFill>
                  <a:schemeClr val="tx1"/>
                </a:solidFill>
                <a:latin typeface="+mn-lt"/>
                <a:ea typeface="+mn-ea"/>
                <a:cs typeface="+mn-cs"/>
                <a:sym typeface="+mn-ea"/>
              </a:rPr>
              <a:t>1</a:t>
            </a:r>
            <a:r>
              <a:rPr kumimoji="0" lang="zh-CN" altLang="en-US" sz="1400" b="0" i="0" u="none" strike="noStrike" kern="1200" cap="none" spc="0" normalizeH="0" baseline="0" noProof="1">
                <a:solidFill>
                  <a:schemeClr val="tx1"/>
                </a:solidFill>
                <a:latin typeface="+mn-lt"/>
                <a:ea typeface="+mn-ea"/>
                <a:cs typeface="+mn-cs"/>
                <a:sym typeface="+mn-ea"/>
              </a:rPr>
              <a:t>月</a:t>
            </a:r>
            <a:endParaRPr kumimoji="0" lang="zh-CN" altLang="en-US" sz="1400" b="0" i="0" u="none" strike="noStrike" kern="1200" cap="none" spc="0" normalizeH="0" baseline="0" noProof="1">
              <a:solidFill>
                <a:schemeClr val="tx1"/>
              </a:solidFill>
              <a:latin typeface="+mn-lt"/>
              <a:ea typeface="+mn-ea"/>
              <a:cs typeface="+mn-cs"/>
              <a:sym typeface="+mn-ea"/>
            </a:endParaRPr>
          </a:p>
        </p:txBody>
      </p:sp>
      <p:sp>
        <p:nvSpPr>
          <p:cNvPr id="12" name="矩形 11"/>
          <p:cNvSpPr/>
          <p:nvPr/>
        </p:nvSpPr>
        <p:spPr>
          <a:xfrm>
            <a:off x="8323263" y="4473575"/>
            <a:ext cx="1441450" cy="396875"/>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marL="0" marR="0" indent="0" algn="ctr" defTabSz="457200" rtl="0" eaLnBrk="0" fontAlgn="base" latinLnBrk="0" hangingPunct="0">
              <a:lnSpc>
                <a:spcPct val="100000"/>
              </a:lnSpc>
              <a:spcBef>
                <a:spcPct val="0"/>
              </a:spcBef>
              <a:spcAft>
                <a:spcPct val="0"/>
              </a:spcAft>
              <a:buNone/>
            </a:pPr>
            <a:r>
              <a:rPr kumimoji="0" lang="en-US" altLang="zh-CN" sz="1400" b="0" i="0" u="none" strike="noStrike" kern="1200" cap="none" spc="0" normalizeH="0" baseline="0" noProof="1">
                <a:solidFill>
                  <a:schemeClr val="tx1"/>
                </a:solidFill>
                <a:latin typeface="+mn-lt"/>
                <a:ea typeface="+mn-ea"/>
                <a:cs typeface="+mn-cs"/>
                <a:sym typeface="+mn-ea"/>
              </a:rPr>
              <a:t>2020</a:t>
            </a:r>
            <a:r>
              <a:rPr kumimoji="0" lang="zh-CN" altLang="en-US" sz="1400" b="0" i="0" u="none" strike="noStrike" kern="1200" cap="none" spc="0" normalizeH="0" baseline="0" noProof="1">
                <a:solidFill>
                  <a:schemeClr val="tx1"/>
                </a:solidFill>
                <a:latin typeface="+mn-lt"/>
                <a:ea typeface="+mn-ea"/>
                <a:cs typeface="+mn-cs"/>
                <a:sym typeface="+mn-ea"/>
              </a:rPr>
              <a:t>年</a:t>
            </a:r>
            <a:r>
              <a:rPr kumimoji="0" lang="en-US" altLang="zh-CN" sz="1400" b="0" i="0" u="none" strike="noStrike" kern="1200" cap="none" spc="0" normalizeH="0" baseline="0" noProof="1">
                <a:solidFill>
                  <a:schemeClr val="tx1"/>
                </a:solidFill>
                <a:latin typeface="+mn-lt"/>
                <a:ea typeface="+mn-ea"/>
                <a:cs typeface="+mn-cs"/>
                <a:sym typeface="+mn-ea"/>
              </a:rPr>
              <a:t>1</a:t>
            </a:r>
            <a:r>
              <a:rPr kumimoji="0" lang="zh-CN" altLang="en-US" sz="1400" b="0" i="0" u="none" strike="noStrike" kern="1200" cap="none" spc="0" normalizeH="0" baseline="0" noProof="1">
                <a:solidFill>
                  <a:schemeClr val="tx1"/>
                </a:solidFill>
                <a:latin typeface="+mn-lt"/>
                <a:ea typeface="+mn-ea"/>
                <a:cs typeface="+mn-cs"/>
                <a:sym typeface="+mn-ea"/>
              </a:rPr>
              <a:t>月</a:t>
            </a:r>
            <a:endParaRPr kumimoji="0" lang="zh-CN" altLang="en-US" sz="1400" b="0" i="0" u="none" strike="noStrike" kern="1200" cap="none" spc="0" normalizeH="0" baseline="0" noProof="1">
              <a:solidFill>
                <a:schemeClr val="tx1"/>
              </a:solidFill>
              <a:latin typeface="+mn-lt"/>
              <a:ea typeface="+mn-ea"/>
              <a:cs typeface="+mn-cs"/>
              <a:sym typeface="+mn-ea"/>
            </a:endParaRPr>
          </a:p>
        </p:txBody>
      </p:sp>
      <p:sp>
        <p:nvSpPr>
          <p:cNvPr id="13" name="矩形 12"/>
          <p:cNvSpPr/>
          <p:nvPr/>
        </p:nvSpPr>
        <p:spPr>
          <a:xfrm>
            <a:off x="10048875" y="4473575"/>
            <a:ext cx="739775" cy="396875"/>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marL="0" marR="0" indent="0" algn="ctr" defTabSz="457200" rtl="0" eaLnBrk="0" fontAlgn="base" latinLnBrk="0" hangingPunct="0">
              <a:lnSpc>
                <a:spcPct val="100000"/>
              </a:lnSpc>
              <a:spcBef>
                <a:spcPct val="0"/>
              </a:spcBef>
              <a:spcAft>
                <a:spcPct val="0"/>
              </a:spcAft>
              <a:buNone/>
            </a:pPr>
            <a:r>
              <a:rPr kumimoji="0" lang="zh-CN" sz="1400" b="0" i="0" u="none" strike="noStrike" kern="1200" cap="none" spc="0" normalizeH="0" baseline="0" noProof="1">
                <a:solidFill>
                  <a:schemeClr val="tx1"/>
                </a:solidFill>
                <a:latin typeface="+mn-lt"/>
                <a:ea typeface="+mn-ea"/>
                <a:cs typeface="+mn-cs"/>
                <a:sym typeface="+mn-ea"/>
              </a:rPr>
              <a:t>未来</a:t>
            </a:r>
            <a:endParaRPr kumimoji="0" lang="zh-CN" sz="1400" b="0" i="0" u="none" strike="noStrike" kern="1200" cap="none" spc="0" normalizeH="0" baseline="0" noProof="1">
              <a:solidFill>
                <a:schemeClr val="tx1"/>
              </a:solidFill>
              <a:latin typeface="+mn-lt"/>
              <a:ea typeface="+mn-ea"/>
              <a:cs typeface="+mn-cs"/>
              <a:sym typeface="+mn-ea"/>
            </a:endParaRPr>
          </a:p>
        </p:txBody>
      </p:sp>
      <p:sp>
        <p:nvSpPr>
          <p:cNvPr id="14" name="矩形 13"/>
          <p:cNvSpPr/>
          <p:nvPr/>
        </p:nvSpPr>
        <p:spPr>
          <a:xfrm>
            <a:off x="955675" y="4473575"/>
            <a:ext cx="588963" cy="396875"/>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marL="0" marR="0" indent="0" algn="ctr" defTabSz="457200" rtl="0" eaLnBrk="0" fontAlgn="base" latinLnBrk="0" hangingPunct="0">
              <a:lnSpc>
                <a:spcPct val="100000"/>
              </a:lnSpc>
              <a:spcBef>
                <a:spcPct val="0"/>
              </a:spcBef>
              <a:spcAft>
                <a:spcPct val="0"/>
              </a:spcAft>
              <a:buNone/>
            </a:pPr>
            <a:r>
              <a:rPr kumimoji="0" lang="zh-CN" sz="1400" b="0" i="0" u="none" strike="noStrike" kern="1200" cap="none" spc="0" normalizeH="0" baseline="0" noProof="1">
                <a:solidFill>
                  <a:schemeClr val="tx1"/>
                </a:solidFill>
                <a:latin typeface="+mn-lt"/>
                <a:ea typeface="+mn-ea"/>
                <a:cs typeface="+mn-cs"/>
                <a:sym typeface="+mn-ea"/>
              </a:rPr>
              <a:t>过去</a:t>
            </a:r>
            <a:endParaRPr kumimoji="0" lang="zh-CN" sz="1400" b="0" i="0" u="none" strike="noStrike" kern="1200" cap="none" spc="0" normalizeH="0" baseline="0" noProof="1">
              <a:solidFill>
                <a:schemeClr val="tx1"/>
              </a:solidFill>
              <a:latin typeface="+mn-lt"/>
              <a:ea typeface="+mn-ea"/>
              <a:cs typeface="+mn-cs"/>
              <a:sym typeface="+mn-ea"/>
            </a:endParaRPr>
          </a:p>
        </p:txBody>
      </p:sp>
      <p:sp>
        <p:nvSpPr>
          <p:cNvPr id="15" name="矩形 14"/>
          <p:cNvSpPr/>
          <p:nvPr/>
        </p:nvSpPr>
        <p:spPr>
          <a:xfrm>
            <a:off x="955675" y="2914650"/>
            <a:ext cx="1570038" cy="1266825"/>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fontAlgn="base"/>
            <a:r>
              <a:rPr lang="zh-CN" altLang="en-US" strike="noStrike" noProof="1">
                <a:solidFill>
                  <a:schemeClr val="tx1"/>
                </a:solidFill>
              </a:rPr>
              <a:t>我们用</a:t>
            </a:r>
            <a:r>
              <a:rPr lang="en-US" altLang="zh-CN" strike="noStrike" noProof="1">
                <a:solidFill>
                  <a:schemeClr val="tx1"/>
                </a:solidFill>
              </a:rPr>
              <a:t>4</a:t>
            </a:r>
            <a:r>
              <a:rPr lang="zh-CN" altLang="en-US" strike="noStrike" noProof="1">
                <a:solidFill>
                  <a:schemeClr val="tx1"/>
                </a:solidFill>
              </a:rPr>
              <a:t>年的时间，把思想转变成产品，完善产品架构</a:t>
            </a:r>
            <a:endParaRPr lang="zh-CN" altLang="en-US" strike="noStrike" noProof="1">
              <a:solidFill>
                <a:schemeClr val="tx1"/>
              </a:solidFill>
            </a:endParaRPr>
          </a:p>
        </p:txBody>
      </p:sp>
      <p:sp>
        <p:nvSpPr>
          <p:cNvPr id="16" name="矩形 15"/>
          <p:cNvSpPr/>
          <p:nvPr/>
        </p:nvSpPr>
        <p:spPr>
          <a:xfrm>
            <a:off x="2233930" y="4965065"/>
            <a:ext cx="1330325" cy="841375"/>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fontAlgn="base"/>
            <a:r>
              <a:rPr lang="zh-CN" altLang="en-US" strike="noStrike" noProof="1">
                <a:solidFill>
                  <a:schemeClr val="tx1"/>
                </a:solidFill>
              </a:rPr>
              <a:t>启动</a:t>
            </a:r>
            <a:endParaRPr lang="zh-CN" altLang="en-US" strike="noStrike" noProof="1">
              <a:solidFill>
                <a:schemeClr val="tx1"/>
              </a:solidFill>
            </a:endParaRPr>
          </a:p>
          <a:p>
            <a:pPr algn="l" fontAlgn="base"/>
            <a:r>
              <a:rPr lang="zh-CN" altLang="en-US" strike="noStrike" noProof="1">
                <a:solidFill>
                  <a:schemeClr val="tx1"/>
                </a:solidFill>
              </a:rPr>
              <a:t>共享课室</a:t>
            </a:r>
            <a:endParaRPr lang="zh-CN" altLang="en-US" strike="noStrike" noProof="1">
              <a:solidFill>
                <a:schemeClr val="tx1"/>
              </a:solidFill>
            </a:endParaRPr>
          </a:p>
        </p:txBody>
      </p:sp>
      <p:sp>
        <p:nvSpPr>
          <p:cNvPr id="17" name="矩形 16"/>
          <p:cNvSpPr/>
          <p:nvPr/>
        </p:nvSpPr>
        <p:spPr>
          <a:xfrm>
            <a:off x="3019425" y="3025775"/>
            <a:ext cx="1225550" cy="1144905"/>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fontAlgn="base"/>
            <a:r>
              <a:rPr lang="zh-CN" altLang="en-US" strike="noStrike" noProof="1">
                <a:solidFill>
                  <a:schemeClr val="tx1"/>
                </a:solidFill>
              </a:rPr>
              <a:t>完成</a:t>
            </a:r>
            <a:r>
              <a:rPr lang="en-US" altLang="zh-CN" strike="noStrike" noProof="1">
                <a:solidFill>
                  <a:schemeClr val="tx1"/>
                </a:solidFill>
              </a:rPr>
              <a:t>10</a:t>
            </a:r>
            <a:r>
              <a:rPr lang="zh-CN" altLang="en-US" strike="noStrike" noProof="1">
                <a:solidFill>
                  <a:schemeClr val="tx1"/>
                </a:solidFill>
              </a:rPr>
              <a:t>万注册量测试</a:t>
            </a:r>
            <a:endParaRPr lang="zh-CN" altLang="en-US" strike="noStrike" noProof="1">
              <a:solidFill>
                <a:schemeClr val="tx1"/>
              </a:solidFill>
            </a:endParaRPr>
          </a:p>
        </p:txBody>
      </p:sp>
      <p:sp>
        <p:nvSpPr>
          <p:cNvPr id="18" name="矩形 17"/>
          <p:cNvSpPr/>
          <p:nvPr/>
        </p:nvSpPr>
        <p:spPr>
          <a:xfrm>
            <a:off x="4738370" y="3025775"/>
            <a:ext cx="1819910" cy="1144905"/>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fontAlgn="base"/>
            <a:r>
              <a:rPr lang="zh-CN" strike="noStrike" noProof="1">
                <a:solidFill>
                  <a:schemeClr val="tx1"/>
                </a:solidFill>
              </a:rPr>
              <a:t>启动全面注册，完成</a:t>
            </a:r>
            <a:r>
              <a:rPr lang="en-US" altLang="zh-CN" strike="noStrike" noProof="1">
                <a:solidFill>
                  <a:schemeClr val="tx1"/>
                </a:solidFill>
              </a:rPr>
              <a:t>1</a:t>
            </a:r>
            <a:r>
              <a:rPr lang="en-US" altLang="zh-CN" strike="noStrike" noProof="1">
                <a:solidFill>
                  <a:schemeClr val="tx1"/>
                </a:solidFill>
              </a:rPr>
              <a:t>00</a:t>
            </a:r>
            <a:r>
              <a:rPr lang="zh-CN" altLang="en-US" strike="noStrike" noProof="1">
                <a:solidFill>
                  <a:schemeClr val="tx1"/>
                </a:solidFill>
              </a:rPr>
              <a:t>万注册量目标。</a:t>
            </a:r>
            <a:endParaRPr lang="zh-CN" altLang="en-US" strike="noStrike" noProof="1">
              <a:solidFill>
                <a:schemeClr val="tx1"/>
              </a:solidFill>
            </a:endParaRPr>
          </a:p>
        </p:txBody>
      </p:sp>
      <p:sp>
        <p:nvSpPr>
          <p:cNvPr id="19" name="矩形 18"/>
          <p:cNvSpPr/>
          <p:nvPr/>
        </p:nvSpPr>
        <p:spPr>
          <a:xfrm>
            <a:off x="6854825" y="2416175"/>
            <a:ext cx="2030413" cy="1754188"/>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fontAlgn="base"/>
            <a:r>
              <a:rPr lang="zh-CN" strike="noStrike" noProof="1">
                <a:solidFill>
                  <a:schemeClr val="tx1"/>
                </a:solidFill>
              </a:rPr>
              <a:t>注册用户量达到</a:t>
            </a:r>
            <a:r>
              <a:rPr lang="en-US" altLang="zh-CN" strike="noStrike" noProof="1">
                <a:solidFill>
                  <a:schemeClr val="tx1"/>
                </a:solidFill>
              </a:rPr>
              <a:t>2</a:t>
            </a:r>
            <a:r>
              <a:rPr lang="en-US" altLang="zh-CN" strike="noStrike" noProof="1">
                <a:solidFill>
                  <a:schemeClr val="tx1"/>
                </a:solidFill>
              </a:rPr>
              <a:t>00</a:t>
            </a:r>
            <a:r>
              <a:rPr lang="zh-CN" altLang="en-US" strike="noStrike" noProof="1">
                <a:solidFill>
                  <a:schemeClr val="tx1"/>
                </a:solidFill>
              </a:rPr>
              <a:t>万目标。</a:t>
            </a:r>
            <a:endParaRPr lang="zh-CN" altLang="en-US" strike="noStrike" noProof="1">
              <a:solidFill>
                <a:schemeClr val="tx1"/>
              </a:solidFill>
            </a:endParaRPr>
          </a:p>
          <a:p>
            <a:pPr algn="l" fontAlgn="base"/>
            <a:r>
              <a:rPr lang="zh-CN" strike="noStrike" noProof="1">
                <a:solidFill>
                  <a:schemeClr val="tx1"/>
                </a:solidFill>
              </a:rPr>
              <a:t>平台升级，由学校教育平台升级成为大众教育平台</a:t>
            </a:r>
            <a:endParaRPr lang="zh-CN" strike="noStrike" noProof="1">
              <a:solidFill>
                <a:schemeClr val="tx1"/>
              </a:solidFill>
            </a:endParaRPr>
          </a:p>
        </p:txBody>
      </p:sp>
      <p:sp>
        <p:nvSpPr>
          <p:cNvPr id="20" name="矩形 19"/>
          <p:cNvSpPr/>
          <p:nvPr/>
        </p:nvSpPr>
        <p:spPr>
          <a:xfrm>
            <a:off x="9043988" y="3035300"/>
            <a:ext cx="2030413" cy="1146175"/>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fontAlgn="base"/>
            <a:r>
              <a:rPr lang="zh-CN" strike="noStrike" noProof="1">
                <a:solidFill>
                  <a:schemeClr val="tx1"/>
                </a:solidFill>
              </a:rPr>
              <a:t>打造国际化的共享教育平台，拓展海外市场。</a:t>
            </a:r>
            <a:endParaRPr lang="zh-CN" strike="noStrike" noProof="1">
              <a:solidFill>
                <a:schemeClr val="tx1"/>
              </a:solidFill>
            </a:endParaRPr>
          </a:p>
        </p:txBody>
      </p:sp>
      <p:sp>
        <p:nvSpPr>
          <p:cNvPr id="2" name="圆角矩形 1"/>
          <p:cNvSpPr/>
          <p:nvPr/>
        </p:nvSpPr>
        <p:spPr>
          <a:xfrm>
            <a:off x="1084580" y="638175"/>
            <a:ext cx="7840980" cy="791845"/>
          </a:xfrm>
          <a:prstGeom prst="roundRect">
            <a:avLst/>
          </a:prstGeom>
          <a:noFill/>
          <a:ln>
            <a:noFill/>
          </a:ln>
          <a:extLst>
            <a:ext uri="{909E8E84-426E-40DD-AFC4-6F175D3DCCD1}">
              <a14:hiddenFill xmlns:a14="http://schemas.microsoft.com/office/drawing/2010/main">
                <a:solidFill>
                  <a:schemeClr val="accent4"/>
                </a:solidFill>
              </a14:hiddenFill>
            </a:ext>
          </a:extLst>
        </p:spPr>
        <p:style>
          <a:lnRef idx="3">
            <a:schemeClr val="lt1"/>
          </a:lnRef>
          <a:fillRef idx="1">
            <a:schemeClr val="accent4"/>
          </a:fillRef>
          <a:effectRef idx="1">
            <a:schemeClr val="accent4"/>
          </a:effectRef>
          <a:fontRef idx="minor">
            <a:schemeClr val="lt1"/>
          </a:fontRef>
        </p:style>
        <p:txBody>
          <a:bodyPr rtlCol="0" anchor="ctr"/>
          <a:p>
            <a:pPr algn="l"/>
            <a:r>
              <a:rPr lang="en-US" altLang="zh-CN" sz="3600">
                <a:solidFill>
                  <a:srgbClr val="DAB86E"/>
                </a:solidFill>
              </a:rPr>
              <a:t>“</a:t>
            </a:r>
            <a:r>
              <a:rPr lang="zh-CN" altLang="en-US" sz="3600">
                <a:solidFill>
                  <a:srgbClr val="DAB86E"/>
                </a:solidFill>
              </a:rPr>
              <a:t>共享课室</a:t>
            </a:r>
            <a:r>
              <a:rPr lang="en-US" altLang="zh-CN" sz="3600">
                <a:solidFill>
                  <a:srgbClr val="DAB86E"/>
                </a:solidFill>
              </a:rPr>
              <a:t>”</a:t>
            </a:r>
            <a:r>
              <a:rPr lang="zh-CN" altLang="en-US" sz="3600">
                <a:solidFill>
                  <a:srgbClr val="DAB86E"/>
                </a:solidFill>
              </a:rPr>
              <a:t>发展规划</a:t>
            </a:r>
            <a:endParaRPr lang="zh-CN" altLang="en-US" sz="3600">
              <a:solidFill>
                <a:srgbClr val="DAB86E"/>
              </a:solidFill>
            </a:endParaRPr>
          </a:p>
        </p:txBody>
      </p:sp>
      <p:pic>
        <p:nvPicPr>
          <p:cNvPr id="8" name="图片 7" descr="透明底白色字"/>
          <p:cNvPicPr>
            <a:picLocks noChangeAspect="1"/>
          </p:cNvPicPr>
          <p:nvPr/>
        </p:nvPicPr>
        <p:blipFill>
          <a:blip r:embed="rId1"/>
          <a:srcRect l="21181" t="39741" r="20448" b="38693"/>
          <a:stretch>
            <a:fillRect/>
          </a:stretch>
        </p:blipFill>
        <p:spPr>
          <a:xfrm>
            <a:off x="9406255" y="431800"/>
            <a:ext cx="2260600" cy="835025"/>
          </a:xfrm>
          <a:prstGeom prst="rect">
            <a:avLst/>
          </a:prstGeom>
          <a:noFill/>
        </p:spPr>
      </p:pic>
    </p:spTree>
    <p:custDataLst>
      <p:tags r:id="rId2"/>
    </p:custData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椭圆 3"/>
          <p:cNvSpPr/>
          <p:nvPr/>
        </p:nvSpPr>
        <p:spPr>
          <a:xfrm>
            <a:off x="3676015" y="3105785"/>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3888105" y="3209290"/>
            <a:ext cx="581660" cy="706755"/>
          </a:xfrm>
          <a:prstGeom prst="rect">
            <a:avLst/>
          </a:prstGeom>
          <a:noFill/>
        </p:spPr>
        <p:txBody>
          <a:bodyPr wrap="square" rtlCol="0">
            <a:spAutoFit/>
          </a:bodyPr>
          <a:p>
            <a:r>
              <a:rPr lang="en-US" altLang="zh-CN" sz="4000">
                <a:solidFill>
                  <a:schemeClr val="tx1"/>
                </a:solidFill>
              </a:rPr>
              <a:t>3</a:t>
            </a:r>
            <a:endParaRPr lang="en-US" altLang="zh-CN" sz="4000">
              <a:solidFill>
                <a:schemeClr val="tx1"/>
              </a:solidFill>
            </a:endParaRPr>
          </a:p>
        </p:txBody>
      </p:sp>
      <p:sp>
        <p:nvSpPr>
          <p:cNvPr id="6" name="圆角矩形 5"/>
          <p:cNvSpPr/>
          <p:nvPr/>
        </p:nvSpPr>
        <p:spPr>
          <a:xfrm>
            <a:off x="4922520" y="3192780"/>
            <a:ext cx="3978275" cy="7924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dist"/>
            <a:r>
              <a:rPr lang="zh-CN" altLang="en-US" sz="2400" b="1" dirty="0">
                <a:solidFill>
                  <a:schemeClr val="tx1"/>
                </a:solidFill>
                <a:latin typeface="造字工房悦黑体验版纤细体" pitchFamily="50" charset="-122"/>
                <a:ea typeface="造字工房悦黑体验版纤细体" pitchFamily="50" charset="-122"/>
                <a:sym typeface="+mn-ea"/>
              </a:rPr>
              <a:t>公益企业与社会共赢</a:t>
            </a:r>
            <a:endParaRPr lang="zh-CN" altLang="en-US" sz="2400" b="1" dirty="0">
              <a:solidFill>
                <a:schemeClr val="tx1"/>
              </a:solidFill>
              <a:latin typeface="造字工房悦黑体验版纤细体" pitchFamily="50" charset="-122"/>
              <a:ea typeface="造字工房悦黑体验版纤细体" pitchFamily="50" charset="-122"/>
              <a:sym typeface="+mn-ea"/>
            </a:endParaRPr>
          </a:p>
        </p:txBody>
      </p:sp>
    </p:spTree>
    <p:custDataLst>
      <p:tags r:id="rId1"/>
    </p:custData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1166688" y="1001961"/>
            <a:ext cx="4676668" cy="4492697"/>
            <a:chOff x="263822" y="660426"/>
            <a:chExt cx="5636527" cy="5414797"/>
          </a:xfrm>
        </p:grpSpPr>
        <p:sp>
          <p:nvSpPr>
            <p:cNvPr id="22" name="任意多边形 21"/>
            <p:cNvSpPr/>
            <p:nvPr/>
          </p:nvSpPr>
          <p:spPr>
            <a:xfrm rot="10800000">
              <a:off x="263822" y="1689825"/>
              <a:ext cx="5636527" cy="4385398"/>
            </a:xfrm>
            <a:custGeom>
              <a:avLst/>
              <a:gdLst>
                <a:gd name="connsiteX0" fmla="*/ 5964073 w 5964073"/>
                <a:gd name="connsiteY0" fmla="*/ 4640239 h 4640239"/>
                <a:gd name="connsiteX1" fmla="*/ 0 w 5964073"/>
                <a:gd name="connsiteY1" fmla="*/ 4640239 h 4640239"/>
                <a:gd name="connsiteX2" fmla="*/ 2982037 w 5964073"/>
                <a:gd name="connsiteY2" fmla="*/ 0 h 4640239"/>
                <a:gd name="connsiteX3" fmla="*/ 5964073 w 5964073"/>
                <a:gd name="connsiteY3" fmla="*/ 4640239 h 4640239"/>
                <a:gd name="connsiteX4" fmla="*/ 5866267 w 5964073"/>
                <a:gd name="connsiteY4" fmla="*/ 4583377 h 4640239"/>
                <a:gd name="connsiteX5" fmla="*/ 2990938 w 5964073"/>
                <a:gd name="connsiteY5" fmla="*/ 109182 h 4640239"/>
                <a:gd name="connsiteX6" fmla="*/ 115609 w 5964073"/>
                <a:gd name="connsiteY6" fmla="*/ 4583377 h 4640239"/>
                <a:gd name="connsiteX7" fmla="*/ 5866267 w 5964073"/>
                <a:gd name="connsiteY7" fmla="*/ 4583377 h 464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4073" h="4640239">
                  <a:moveTo>
                    <a:pt x="5964073" y="4640239"/>
                  </a:moveTo>
                  <a:lnTo>
                    <a:pt x="0" y="4640239"/>
                  </a:lnTo>
                  <a:lnTo>
                    <a:pt x="2982037" y="0"/>
                  </a:lnTo>
                  <a:lnTo>
                    <a:pt x="5964073" y="4640239"/>
                  </a:lnTo>
                  <a:close/>
                  <a:moveTo>
                    <a:pt x="5866267" y="4583377"/>
                  </a:moveTo>
                  <a:lnTo>
                    <a:pt x="2990938" y="109182"/>
                  </a:lnTo>
                  <a:lnTo>
                    <a:pt x="115609" y="4583377"/>
                  </a:lnTo>
                  <a:lnTo>
                    <a:pt x="5866267" y="4583377"/>
                  </a:lnTo>
                  <a:close/>
                </a:path>
              </a:pathLst>
            </a:custGeom>
            <a:solidFill>
              <a:srgbClr val="DAB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AB86E"/>
                </a:solidFill>
              </a:endParaRPr>
            </a:p>
          </p:txBody>
        </p:sp>
        <p:sp useBgFill="1">
          <p:nvSpPr>
            <p:cNvPr id="23" name="等腰三角形 22"/>
            <p:cNvSpPr/>
            <p:nvPr/>
          </p:nvSpPr>
          <p:spPr>
            <a:xfrm>
              <a:off x="741492" y="660426"/>
              <a:ext cx="4612938" cy="384866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AB86E"/>
                </a:solidFill>
              </a:endParaRPr>
            </a:p>
          </p:txBody>
        </p:sp>
      </p:grpSp>
      <p:sp>
        <p:nvSpPr>
          <p:cNvPr id="21" name="矩形 20"/>
          <p:cNvSpPr/>
          <p:nvPr>
            <p:custDataLst>
              <p:tags r:id="rId2"/>
            </p:custDataLst>
          </p:nvPr>
        </p:nvSpPr>
        <p:spPr>
          <a:xfrm>
            <a:off x="1980827" y="2463517"/>
            <a:ext cx="3087068" cy="2210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AB86E"/>
              </a:solidFill>
            </a:endParaRPr>
          </a:p>
        </p:txBody>
      </p:sp>
      <p:sp>
        <p:nvSpPr>
          <p:cNvPr id="18" name="文本框 17"/>
          <p:cNvSpPr txBox="1"/>
          <p:nvPr>
            <p:custDataLst>
              <p:tags r:id="rId3"/>
            </p:custDataLst>
          </p:nvPr>
        </p:nvSpPr>
        <p:spPr>
          <a:xfrm>
            <a:off x="2231129" y="2277073"/>
            <a:ext cx="2454700" cy="1323439"/>
          </a:xfrm>
          <a:prstGeom prst="rect">
            <a:avLst/>
          </a:prstGeom>
          <a:noFill/>
        </p:spPr>
        <p:txBody>
          <a:bodyPr wrap="square" rtlCol="0">
            <a:spAutoFit/>
          </a:bodyPr>
          <a:lstStyle/>
          <a:p>
            <a:pPr algn="dist"/>
            <a:r>
              <a:rPr lang="zh-CN" altLang="en-US" sz="8000" b="1" dirty="0" smtClean="0">
                <a:solidFill>
                  <a:srgbClr val="DAB86E"/>
                </a:solidFill>
                <a:latin typeface="方正兰亭粗黑简体" panose="02000000000000000000" pitchFamily="2" charset="-122"/>
                <a:ea typeface="方正兰亭粗黑简体" panose="02000000000000000000" pitchFamily="2" charset="-122"/>
              </a:rPr>
              <a:t>目录</a:t>
            </a:r>
            <a:endParaRPr lang="zh-CN" altLang="en-US" sz="8000" b="1" dirty="0">
              <a:solidFill>
                <a:srgbClr val="DAB86E"/>
              </a:solidFill>
              <a:latin typeface="方正兰亭粗黑简体" panose="02000000000000000000" pitchFamily="2" charset="-122"/>
              <a:ea typeface="方正兰亭粗黑简体" panose="02000000000000000000" pitchFamily="2" charset="-122"/>
            </a:endParaRPr>
          </a:p>
        </p:txBody>
      </p:sp>
      <p:sp>
        <p:nvSpPr>
          <p:cNvPr id="19" name="文本框 18"/>
          <p:cNvSpPr txBox="1"/>
          <p:nvPr>
            <p:custDataLst>
              <p:tags r:id="rId4"/>
            </p:custDataLst>
          </p:nvPr>
        </p:nvSpPr>
        <p:spPr>
          <a:xfrm>
            <a:off x="2359453" y="3525878"/>
            <a:ext cx="2234510" cy="400110"/>
          </a:xfrm>
          <a:prstGeom prst="rect">
            <a:avLst/>
          </a:prstGeom>
          <a:noFill/>
        </p:spPr>
        <p:txBody>
          <a:bodyPr wrap="square" rtlCol="0">
            <a:spAutoFit/>
          </a:bodyPr>
          <a:lstStyle/>
          <a:p>
            <a:pPr algn="dist"/>
            <a:r>
              <a:rPr lang="en-US" altLang="zh-CN" sz="2000" dirty="0" smtClean="0">
                <a:solidFill>
                  <a:srgbClr val="DAB86E"/>
                </a:solidFill>
                <a:latin typeface="华文细黑" panose="02010600040101010101" pitchFamily="2" charset="-122"/>
                <a:ea typeface="华文细黑" panose="02010600040101010101" pitchFamily="2" charset="-122"/>
              </a:rPr>
              <a:t>CONTENTS</a:t>
            </a:r>
            <a:endParaRPr lang="zh-CN" altLang="en-US" sz="2000" dirty="0">
              <a:solidFill>
                <a:srgbClr val="DAB86E"/>
              </a:solidFill>
              <a:latin typeface="华文细黑" panose="02010600040101010101" pitchFamily="2" charset="-122"/>
              <a:ea typeface="华文细黑" panose="02010600040101010101" pitchFamily="2" charset="-122"/>
            </a:endParaRPr>
          </a:p>
        </p:txBody>
      </p:sp>
      <p:sp>
        <p:nvSpPr>
          <p:cNvPr id="26" name="圆角矩形 25"/>
          <p:cNvSpPr/>
          <p:nvPr>
            <p:custDataLst>
              <p:tags r:id="rId5"/>
            </p:custDataLst>
          </p:nvPr>
        </p:nvSpPr>
        <p:spPr>
          <a:xfrm>
            <a:off x="6254574" y="1901285"/>
            <a:ext cx="4315507" cy="696234"/>
          </a:xfrm>
          <a:prstGeom prst="roundRect">
            <a:avLst/>
          </a:prstGeom>
          <a:solidFill>
            <a:srgbClr val="DAB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custDataLst>
              <p:tags r:id="rId6"/>
            </p:custDataLst>
          </p:nvPr>
        </p:nvSpPr>
        <p:spPr>
          <a:xfrm>
            <a:off x="6385734" y="1928492"/>
            <a:ext cx="626610" cy="626611"/>
          </a:xfrm>
          <a:prstGeom prst="ellipse">
            <a:avLst/>
          </a:prstGeom>
          <a:solidFill>
            <a:srgbClr val="1B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AB86E"/>
              </a:solidFill>
            </a:endParaRPr>
          </a:p>
        </p:txBody>
      </p:sp>
      <p:sp>
        <p:nvSpPr>
          <p:cNvPr id="28" name="文本框 27"/>
          <p:cNvSpPr txBox="1"/>
          <p:nvPr>
            <p:custDataLst>
              <p:tags r:id="rId7"/>
            </p:custDataLst>
          </p:nvPr>
        </p:nvSpPr>
        <p:spPr>
          <a:xfrm>
            <a:off x="6458058" y="1964512"/>
            <a:ext cx="514694" cy="646331"/>
          </a:xfrm>
          <a:prstGeom prst="rect">
            <a:avLst/>
          </a:prstGeom>
          <a:noFill/>
        </p:spPr>
        <p:txBody>
          <a:bodyPr wrap="square" rtlCol="0">
            <a:spAutoFit/>
          </a:bodyPr>
          <a:lstStyle/>
          <a:p>
            <a:r>
              <a:rPr lang="en-US" altLang="zh-CN" sz="3600" dirty="0" smtClean="0">
                <a:solidFill>
                  <a:srgbClr val="DAB86E"/>
                </a:solidFill>
                <a:latin typeface="方正兰亭粗黑简体" panose="02000000000000000000" pitchFamily="2" charset="-122"/>
                <a:ea typeface="方正兰亭粗黑简体" panose="02000000000000000000" pitchFamily="2" charset="-122"/>
              </a:rPr>
              <a:t>1</a:t>
            </a:r>
            <a:endParaRPr lang="zh-CN" altLang="en-US" sz="3600" dirty="0">
              <a:solidFill>
                <a:srgbClr val="DAB86E"/>
              </a:solidFill>
              <a:latin typeface="方正兰亭粗黑简体" panose="02000000000000000000" pitchFamily="2" charset="-122"/>
              <a:ea typeface="方正兰亭粗黑简体" panose="02000000000000000000" pitchFamily="2" charset="-122"/>
            </a:endParaRPr>
          </a:p>
        </p:txBody>
      </p:sp>
      <p:sp>
        <p:nvSpPr>
          <p:cNvPr id="29" name="文本框 28"/>
          <p:cNvSpPr txBox="1"/>
          <p:nvPr>
            <p:custDataLst>
              <p:tags r:id="rId8"/>
            </p:custDataLst>
          </p:nvPr>
        </p:nvSpPr>
        <p:spPr>
          <a:xfrm>
            <a:off x="7111045" y="2005456"/>
            <a:ext cx="3259725" cy="460375"/>
          </a:xfrm>
          <a:prstGeom prst="rect">
            <a:avLst/>
          </a:prstGeom>
          <a:noFill/>
        </p:spPr>
        <p:txBody>
          <a:bodyPr wrap="square" rtlCol="0">
            <a:spAutoFit/>
          </a:bodyPr>
          <a:lstStyle/>
          <a:p>
            <a:pPr algn="l"/>
            <a:r>
              <a:rPr lang="zh-CN" altLang="en-US" sz="2400" b="1" dirty="0" smtClean="0">
                <a:solidFill>
                  <a:srgbClr val="292929"/>
                </a:solidFill>
                <a:latin typeface="造字工房悦黑体验版纤细体" pitchFamily="50" charset="-122"/>
                <a:ea typeface="造字工房悦黑体验版纤细体" pitchFamily="50" charset="-122"/>
              </a:rPr>
              <a:t>关注留守儿童</a:t>
            </a:r>
            <a:endParaRPr lang="zh-CN" altLang="en-US" sz="2400" b="1" dirty="0" smtClean="0">
              <a:solidFill>
                <a:srgbClr val="292929"/>
              </a:solidFill>
              <a:latin typeface="造字工房悦黑体验版纤细体" pitchFamily="50" charset="-122"/>
              <a:ea typeface="造字工房悦黑体验版纤细体" pitchFamily="50" charset="-122"/>
            </a:endParaRPr>
          </a:p>
        </p:txBody>
      </p:sp>
      <p:sp>
        <p:nvSpPr>
          <p:cNvPr id="30" name="圆角矩形 29"/>
          <p:cNvSpPr/>
          <p:nvPr>
            <p:custDataLst>
              <p:tags r:id="rId9"/>
            </p:custDataLst>
          </p:nvPr>
        </p:nvSpPr>
        <p:spPr>
          <a:xfrm>
            <a:off x="6254574" y="2848270"/>
            <a:ext cx="4315507" cy="696234"/>
          </a:xfrm>
          <a:prstGeom prst="roundRect">
            <a:avLst/>
          </a:prstGeom>
          <a:solidFill>
            <a:srgbClr val="DAB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custDataLst>
              <p:tags r:id="rId10"/>
            </p:custDataLst>
          </p:nvPr>
        </p:nvSpPr>
        <p:spPr>
          <a:xfrm>
            <a:off x="6385734" y="2875477"/>
            <a:ext cx="626610" cy="626611"/>
          </a:xfrm>
          <a:prstGeom prst="ellipse">
            <a:avLst/>
          </a:prstGeom>
          <a:solidFill>
            <a:srgbClr val="1B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AB86E"/>
              </a:solidFill>
            </a:endParaRPr>
          </a:p>
        </p:txBody>
      </p:sp>
      <p:sp>
        <p:nvSpPr>
          <p:cNvPr id="32" name="文本框 31"/>
          <p:cNvSpPr txBox="1"/>
          <p:nvPr>
            <p:custDataLst>
              <p:tags r:id="rId11"/>
            </p:custDataLst>
          </p:nvPr>
        </p:nvSpPr>
        <p:spPr>
          <a:xfrm>
            <a:off x="6458058" y="2911497"/>
            <a:ext cx="514694" cy="646331"/>
          </a:xfrm>
          <a:prstGeom prst="rect">
            <a:avLst/>
          </a:prstGeom>
          <a:noFill/>
        </p:spPr>
        <p:txBody>
          <a:bodyPr wrap="square" rtlCol="0">
            <a:spAutoFit/>
          </a:bodyPr>
          <a:lstStyle/>
          <a:p>
            <a:r>
              <a:rPr lang="en-US" altLang="zh-CN" sz="3600" dirty="0" smtClean="0">
                <a:solidFill>
                  <a:srgbClr val="DAB86E"/>
                </a:solidFill>
                <a:latin typeface="方正兰亭粗黑简体" panose="02000000000000000000" pitchFamily="2" charset="-122"/>
                <a:ea typeface="方正兰亭粗黑简体" panose="02000000000000000000" pitchFamily="2" charset="-122"/>
              </a:rPr>
              <a:t>2</a:t>
            </a:r>
            <a:endParaRPr lang="zh-CN" altLang="en-US" sz="3600" dirty="0">
              <a:solidFill>
                <a:srgbClr val="DAB86E"/>
              </a:solidFill>
              <a:latin typeface="方正兰亭粗黑简体" panose="02000000000000000000" pitchFamily="2" charset="-122"/>
              <a:ea typeface="方正兰亭粗黑简体" panose="02000000000000000000" pitchFamily="2" charset="-122"/>
            </a:endParaRPr>
          </a:p>
        </p:txBody>
      </p:sp>
      <p:sp>
        <p:nvSpPr>
          <p:cNvPr id="33" name="文本框 32"/>
          <p:cNvSpPr txBox="1"/>
          <p:nvPr>
            <p:custDataLst>
              <p:tags r:id="rId12"/>
            </p:custDataLst>
          </p:nvPr>
        </p:nvSpPr>
        <p:spPr>
          <a:xfrm>
            <a:off x="7111045" y="2952441"/>
            <a:ext cx="3259725" cy="460375"/>
          </a:xfrm>
          <a:prstGeom prst="rect">
            <a:avLst/>
          </a:prstGeom>
          <a:noFill/>
        </p:spPr>
        <p:txBody>
          <a:bodyPr wrap="square" rtlCol="0">
            <a:spAutoFit/>
          </a:bodyPr>
          <a:lstStyle/>
          <a:p>
            <a:pPr algn="l"/>
            <a:r>
              <a:rPr lang="zh-CN" altLang="en-US" sz="2400" b="1" dirty="0">
                <a:solidFill>
                  <a:schemeClr val="tx1"/>
                </a:solidFill>
                <a:latin typeface="造字工房悦黑体验版纤细体" pitchFamily="50" charset="-122"/>
                <a:ea typeface="造字工房悦黑体验版纤细体" pitchFamily="50" charset="-122"/>
              </a:rPr>
              <a:t>共享课室解决教育问题</a:t>
            </a:r>
            <a:endParaRPr lang="zh-CN" altLang="en-US" sz="2400" b="1" dirty="0">
              <a:solidFill>
                <a:schemeClr val="tx1"/>
              </a:solidFill>
              <a:latin typeface="造字工房悦黑体验版纤细体" pitchFamily="50" charset="-122"/>
              <a:ea typeface="造字工房悦黑体验版纤细体" pitchFamily="50" charset="-122"/>
            </a:endParaRPr>
          </a:p>
        </p:txBody>
      </p:sp>
      <p:sp>
        <p:nvSpPr>
          <p:cNvPr id="34" name="圆角矩形 33"/>
          <p:cNvSpPr/>
          <p:nvPr>
            <p:custDataLst>
              <p:tags r:id="rId13"/>
            </p:custDataLst>
          </p:nvPr>
        </p:nvSpPr>
        <p:spPr>
          <a:xfrm>
            <a:off x="6257591" y="3808452"/>
            <a:ext cx="4315507" cy="696234"/>
          </a:xfrm>
          <a:prstGeom prst="roundRect">
            <a:avLst/>
          </a:prstGeom>
          <a:solidFill>
            <a:srgbClr val="DAB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custDataLst>
              <p:tags r:id="rId14"/>
            </p:custDataLst>
          </p:nvPr>
        </p:nvSpPr>
        <p:spPr>
          <a:xfrm>
            <a:off x="6388751" y="3835659"/>
            <a:ext cx="626610" cy="626611"/>
          </a:xfrm>
          <a:prstGeom prst="ellipse">
            <a:avLst/>
          </a:prstGeom>
          <a:solidFill>
            <a:srgbClr val="1B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AB86E"/>
              </a:solidFill>
            </a:endParaRPr>
          </a:p>
        </p:txBody>
      </p:sp>
      <p:sp>
        <p:nvSpPr>
          <p:cNvPr id="36" name="文本框 35"/>
          <p:cNvSpPr txBox="1"/>
          <p:nvPr>
            <p:custDataLst>
              <p:tags r:id="rId15"/>
            </p:custDataLst>
          </p:nvPr>
        </p:nvSpPr>
        <p:spPr>
          <a:xfrm>
            <a:off x="6461075" y="3871679"/>
            <a:ext cx="514694" cy="646331"/>
          </a:xfrm>
          <a:prstGeom prst="rect">
            <a:avLst/>
          </a:prstGeom>
          <a:noFill/>
        </p:spPr>
        <p:txBody>
          <a:bodyPr wrap="square" rtlCol="0">
            <a:spAutoFit/>
          </a:bodyPr>
          <a:lstStyle/>
          <a:p>
            <a:r>
              <a:rPr lang="en-US" altLang="zh-CN" sz="3600" dirty="0" smtClean="0">
                <a:solidFill>
                  <a:srgbClr val="DAB86E"/>
                </a:solidFill>
                <a:latin typeface="方正兰亭粗黑简体" panose="02000000000000000000" pitchFamily="2" charset="-122"/>
                <a:ea typeface="方正兰亭粗黑简体" panose="02000000000000000000" pitchFamily="2" charset="-122"/>
              </a:rPr>
              <a:t>3</a:t>
            </a:r>
            <a:endParaRPr lang="zh-CN" altLang="en-US" sz="3600" dirty="0">
              <a:solidFill>
                <a:srgbClr val="DAB86E"/>
              </a:solidFill>
              <a:latin typeface="方正兰亭粗黑简体" panose="02000000000000000000" pitchFamily="2" charset="-122"/>
              <a:ea typeface="方正兰亭粗黑简体" panose="02000000000000000000" pitchFamily="2" charset="-122"/>
            </a:endParaRPr>
          </a:p>
        </p:txBody>
      </p:sp>
      <p:sp>
        <p:nvSpPr>
          <p:cNvPr id="37" name="文本框 36"/>
          <p:cNvSpPr txBox="1"/>
          <p:nvPr>
            <p:custDataLst>
              <p:tags r:id="rId16"/>
            </p:custDataLst>
          </p:nvPr>
        </p:nvSpPr>
        <p:spPr>
          <a:xfrm>
            <a:off x="7114062" y="3912623"/>
            <a:ext cx="3259725" cy="460375"/>
          </a:xfrm>
          <a:prstGeom prst="rect">
            <a:avLst/>
          </a:prstGeom>
          <a:noFill/>
        </p:spPr>
        <p:txBody>
          <a:bodyPr wrap="square" rtlCol="0">
            <a:spAutoFit/>
          </a:bodyPr>
          <a:lstStyle/>
          <a:p>
            <a:pPr algn="l"/>
            <a:r>
              <a:rPr lang="zh-CN" altLang="en-US" sz="2400" b="1" dirty="0">
                <a:solidFill>
                  <a:srgbClr val="292929"/>
                </a:solidFill>
                <a:latin typeface="造字工房悦黑体验版纤细体" pitchFamily="50" charset="-122"/>
                <a:ea typeface="造字工房悦黑体验版纤细体" pitchFamily="50" charset="-122"/>
              </a:rPr>
              <a:t>公益企业与社会双赢</a:t>
            </a:r>
            <a:endParaRPr lang="zh-CN" altLang="en-US" sz="2400" b="1" dirty="0">
              <a:solidFill>
                <a:srgbClr val="292929"/>
              </a:solidFill>
              <a:latin typeface="造字工房悦黑体验版纤细体" pitchFamily="50" charset="-122"/>
              <a:ea typeface="造字工房悦黑体验版纤细体" pitchFamily="50" charset="-122"/>
            </a:endParaRPr>
          </a:p>
        </p:txBody>
      </p:sp>
      <p:sp>
        <p:nvSpPr>
          <p:cNvPr id="39" name="椭圆 38"/>
          <p:cNvSpPr/>
          <p:nvPr>
            <p:custDataLst>
              <p:tags r:id="rId17"/>
            </p:custDataLst>
          </p:nvPr>
        </p:nvSpPr>
        <p:spPr>
          <a:xfrm>
            <a:off x="6388751" y="4782643"/>
            <a:ext cx="626610" cy="626611"/>
          </a:xfrm>
          <a:prstGeom prst="ellipse">
            <a:avLst/>
          </a:prstGeom>
          <a:solidFill>
            <a:srgbClr val="1B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AB86E"/>
              </a:solidFill>
            </a:endParaRPr>
          </a:p>
        </p:txBody>
      </p:sp>
      <p:pic>
        <p:nvPicPr>
          <p:cNvPr id="6" name="图片 5" descr="透明底白色字"/>
          <p:cNvPicPr>
            <a:picLocks noChangeAspect="1"/>
          </p:cNvPicPr>
          <p:nvPr/>
        </p:nvPicPr>
        <p:blipFill>
          <a:blip r:embed="rId18"/>
          <a:srcRect l="21181" t="39741" r="20448" b="38693"/>
          <a:stretch>
            <a:fillRect/>
          </a:stretch>
        </p:blipFill>
        <p:spPr>
          <a:xfrm>
            <a:off x="9406255" y="447040"/>
            <a:ext cx="2260600" cy="835025"/>
          </a:xfrm>
          <a:prstGeom prst="rect">
            <a:avLst/>
          </a:prstGeom>
        </p:spPr>
      </p:pic>
    </p:spTree>
    <p:custDataLst>
      <p:tags r:id="rId19"/>
    </p:custData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431800"/>
            <a:ext cx="10515600" cy="1006475"/>
          </a:xfrm>
        </p:spPr>
        <p:txBody>
          <a:bodyPr/>
          <a:p>
            <a:r>
              <a:rPr lang="zh-CN" altLang="en-US">
                <a:solidFill>
                  <a:srgbClr val="DAB86E"/>
                </a:solidFill>
              </a:rPr>
              <a:t>共享课室</a:t>
            </a:r>
            <a:r>
              <a:rPr lang="zh-CN" altLang="en-US">
                <a:sym typeface="+mn-ea"/>
              </a:rPr>
              <a:t>助学万里行</a:t>
            </a:r>
            <a:endParaRPr lang="zh-CN" altLang="en-US">
              <a:solidFill>
                <a:srgbClr val="DAB86E"/>
              </a:solidFill>
            </a:endParaRPr>
          </a:p>
        </p:txBody>
      </p:sp>
      <p:sp>
        <p:nvSpPr>
          <p:cNvPr id="3" name="内容占位符 2"/>
          <p:cNvSpPr>
            <a:spLocks noGrp="1"/>
          </p:cNvSpPr>
          <p:nvPr>
            <p:ph idx="1"/>
          </p:nvPr>
        </p:nvSpPr>
        <p:spPr>
          <a:xfrm>
            <a:off x="965200" y="2065020"/>
            <a:ext cx="10388600" cy="3804920"/>
          </a:xfrm>
        </p:spPr>
        <p:txBody>
          <a:bodyPr/>
          <a:p>
            <a:pPr>
              <a:lnSpc>
                <a:spcPct val="150000"/>
              </a:lnSpc>
            </a:pPr>
            <a:r>
              <a:rPr lang="en-US" altLang="zh-CN" sz="2000">
                <a:solidFill>
                  <a:srgbClr val="DAB86E"/>
                </a:solidFill>
              </a:rPr>
              <a:t>“</a:t>
            </a:r>
            <a:r>
              <a:rPr lang="zh-CN" altLang="en-US" sz="2000">
                <a:solidFill>
                  <a:srgbClr val="DAB86E"/>
                </a:solidFill>
              </a:rPr>
              <a:t>共享课室助学万里行</a:t>
            </a:r>
            <a:r>
              <a:rPr lang="en-US" altLang="zh-CN" sz="2000">
                <a:solidFill>
                  <a:srgbClr val="DAB86E"/>
                </a:solidFill>
              </a:rPr>
              <a:t>”</a:t>
            </a:r>
            <a:r>
              <a:rPr lang="zh-CN" altLang="en-US" sz="2000">
                <a:solidFill>
                  <a:srgbClr val="DAB86E"/>
                </a:solidFill>
              </a:rPr>
              <a:t>是中国下一代教育基金会•生命阳光爱心基金联合广西富川华发科技股份有限公司，在全国推出了公益助学项目，通过公益人士的爱心捐赠，建设线下“共享课室”和提供线上教育平台“邦邦乐园共享课室”，解决广大农村落后地区“缺师少教”的难题，让每一个受帮扶的学生都能享受到名校名师的教育。</a:t>
            </a:r>
            <a:endParaRPr lang="zh-CN" altLang="en-US" sz="2000">
              <a:solidFill>
                <a:srgbClr val="DAB86E"/>
              </a:solidFill>
            </a:endParaRPr>
          </a:p>
          <a:p>
            <a:pPr>
              <a:lnSpc>
                <a:spcPct val="150000"/>
              </a:lnSpc>
            </a:pPr>
            <a:r>
              <a:rPr lang="zh-CN" altLang="en-US" sz="2000">
                <a:solidFill>
                  <a:srgbClr val="DAB86E"/>
                </a:solidFill>
              </a:rPr>
              <a:t>参与社会公益行动是一件利国、利民、利己、利社会的事业，大家共同的参与才能有效的推进我们事业的发展。</a:t>
            </a:r>
            <a:endParaRPr lang="zh-CN" altLang="en-US" sz="2000">
              <a:solidFill>
                <a:srgbClr val="DAB86E"/>
              </a:solidFill>
            </a:endParaRPr>
          </a:p>
        </p:txBody>
      </p:sp>
      <p:pic>
        <p:nvPicPr>
          <p:cNvPr id="4" name="图片 3" descr="透明底白色字"/>
          <p:cNvPicPr>
            <a:picLocks noChangeAspect="1"/>
          </p:cNvPicPr>
          <p:nvPr/>
        </p:nvPicPr>
        <p:blipFill>
          <a:blip r:embed="rId1"/>
          <a:srcRect l="21181" t="39741" r="20448" b="38693"/>
          <a:stretch>
            <a:fillRect/>
          </a:stretch>
        </p:blipFill>
        <p:spPr>
          <a:xfrm>
            <a:off x="9406255" y="431800"/>
            <a:ext cx="2260600" cy="835025"/>
          </a:xfrm>
          <a:prstGeom prst="rect">
            <a:avLst/>
          </a:prstGeom>
        </p:spPr>
      </p:pic>
    </p:spTree>
    <p:custDataLst>
      <p:tags r:id="rId2"/>
    </p:custData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透明底白色字"/>
          <p:cNvPicPr>
            <a:picLocks noChangeAspect="1"/>
          </p:cNvPicPr>
          <p:nvPr/>
        </p:nvPicPr>
        <p:blipFill>
          <a:blip r:embed="rId1"/>
          <a:srcRect l="21181" t="39741" r="20448" b="38693"/>
          <a:stretch>
            <a:fillRect/>
          </a:stretch>
        </p:blipFill>
        <p:spPr>
          <a:xfrm>
            <a:off x="9406255" y="431800"/>
            <a:ext cx="2260600" cy="835025"/>
          </a:xfrm>
          <a:prstGeom prst="rect">
            <a:avLst/>
          </a:prstGeom>
        </p:spPr>
      </p:pic>
      <p:pic>
        <p:nvPicPr>
          <p:cNvPr id="2" name="图片 1"/>
          <p:cNvPicPr>
            <a:picLocks noChangeAspect="1"/>
          </p:cNvPicPr>
          <p:nvPr/>
        </p:nvPicPr>
        <p:blipFill>
          <a:blip r:embed="rId2"/>
          <a:stretch>
            <a:fillRect/>
          </a:stretch>
        </p:blipFill>
        <p:spPr>
          <a:xfrm>
            <a:off x="1467485" y="1504950"/>
            <a:ext cx="9257030" cy="3847465"/>
          </a:xfrm>
          <a:prstGeom prst="rect">
            <a:avLst/>
          </a:prstGeom>
        </p:spPr>
      </p:pic>
    </p:spTree>
    <p:custDataLst>
      <p:tags r:id="rId3"/>
    </p:custData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7565" y="1013460"/>
            <a:ext cx="10516235" cy="462915"/>
          </a:xfrm>
        </p:spPr>
        <p:txBody>
          <a:bodyPr>
            <a:normAutofit fontScale="90000"/>
          </a:bodyPr>
          <a:p>
            <a:r>
              <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2018</a:t>
            </a:r>
            <a:r>
              <a:rPr lang="zh-CN" altLang="en-US">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年</a:t>
            </a:r>
            <a:br>
              <a:rPr lang="zh-CN" altLang="en-US">
                <a:solidFill>
                  <a:schemeClr val="tx1"/>
                </a:solidFill>
                <a:latin typeface="宋体" panose="02010600030101010101" pitchFamily="2" charset="-122"/>
                <a:ea typeface="宋体" panose="02010600030101010101" pitchFamily="2" charset="-122"/>
                <a:cs typeface="宋体" panose="02010600030101010101" pitchFamily="2" charset="-122"/>
                <a:sym typeface="+mn-ea"/>
              </a:rPr>
            </a:br>
            <a:r>
              <a:rPr lang="en-US" altLang="zh-CN">
                <a:solidFill>
                  <a:schemeClr val="bg1"/>
                </a:solidFill>
                <a:latin typeface="宋体" panose="02010600030101010101" pitchFamily="2" charset="-122"/>
                <a:ea typeface="宋体" panose="02010600030101010101" pitchFamily="2" charset="-122"/>
                <a:cs typeface="宋体" panose="02010600030101010101" pitchFamily="2" charset="-122"/>
                <a:sym typeface="+mn-ea"/>
              </a:rPr>
              <a:t>2018</a:t>
            </a:r>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sym typeface="+mn-ea"/>
              </a:rPr>
              <a:t>年</a:t>
            </a:r>
            <a:r>
              <a:rPr lang="en-US" altLang="zh-CN">
                <a:solidFill>
                  <a:schemeClr val="bg1"/>
                </a:solidFill>
                <a:latin typeface="宋体" panose="02010600030101010101" pitchFamily="2" charset="-122"/>
                <a:ea typeface="宋体" panose="02010600030101010101" pitchFamily="2" charset="-122"/>
                <a:cs typeface="宋体" panose="02010600030101010101" pitchFamily="2" charset="-122"/>
                <a:sym typeface="+mn-ea"/>
              </a:rPr>
              <a:t>公益</a:t>
            </a:r>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sym typeface="+mn-ea"/>
              </a:rPr>
              <a:t>捐助共享课室</a:t>
            </a:r>
            <a:b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sym typeface="+mn-ea"/>
              </a:rPr>
            </a:br>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sym typeface="+mn-ea"/>
              </a:rPr>
              <a:t>预估受益留守儿童人数和经济价值</a:t>
            </a:r>
            <a:br>
              <a:rPr lang="zh-CN" altLang="en-US" b="0">
                <a:solidFill>
                  <a:schemeClr val="bg1"/>
                </a:solidFill>
                <a:latin typeface="宋体" panose="02010600030101010101" pitchFamily="2" charset="-122"/>
                <a:ea typeface="宋体" panose="02010600030101010101" pitchFamily="2" charset="-122"/>
                <a:cs typeface="宋体" panose="02010600030101010101" pitchFamily="2" charset="-122"/>
                <a:sym typeface="+mn-ea"/>
              </a:rPr>
            </a:br>
            <a:r>
              <a:rPr lang="en-US" altLang="zh-CN">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公益</a:t>
            </a:r>
            <a:r>
              <a:rPr lang="zh-CN" altLang="en-US">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捐助人数和预估价值</a:t>
            </a:r>
            <a:br>
              <a:rPr lang="zh-CN" altLang="en-US" b="0">
                <a:solidFill>
                  <a:schemeClr val="tx1"/>
                </a:solidFill>
                <a:latin typeface="宋体" panose="02010600030101010101" pitchFamily="2" charset="-122"/>
                <a:ea typeface="宋体" panose="02010600030101010101" pitchFamily="2" charset="-122"/>
                <a:cs typeface="宋体" panose="02010600030101010101" pitchFamily="2" charset="-122"/>
                <a:sym typeface="+mn-ea"/>
              </a:rPr>
            </a:br>
            <a:endParaRPr lang="zh-CN" altLang="en-US"/>
          </a:p>
        </p:txBody>
      </p:sp>
      <p:sp>
        <p:nvSpPr>
          <p:cNvPr id="4" name="圆柱形 3"/>
          <p:cNvSpPr/>
          <p:nvPr/>
        </p:nvSpPr>
        <p:spPr>
          <a:xfrm>
            <a:off x="5713730" y="3125470"/>
            <a:ext cx="1001395" cy="174942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柱形 4"/>
          <p:cNvSpPr/>
          <p:nvPr/>
        </p:nvSpPr>
        <p:spPr>
          <a:xfrm>
            <a:off x="7165340" y="2506345"/>
            <a:ext cx="1076325" cy="236918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圆柱形 5"/>
          <p:cNvSpPr/>
          <p:nvPr/>
        </p:nvSpPr>
        <p:spPr>
          <a:xfrm>
            <a:off x="8927465" y="1983105"/>
            <a:ext cx="1066800" cy="289115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圆柱形 6"/>
          <p:cNvSpPr/>
          <p:nvPr/>
        </p:nvSpPr>
        <p:spPr>
          <a:xfrm>
            <a:off x="10754995" y="1569720"/>
            <a:ext cx="958850" cy="330454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aphicFrame>
        <p:nvGraphicFramePr>
          <p:cNvPr id="0" name="内容占位符 -1"/>
          <p:cNvGraphicFramePr/>
          <p:nvPr>
            <p:ph idx="1"/>
          </p:nvPr>
        </p:nvGraphicFramePr>
        <p:xfrm>
          <a:off x="241300" y="2506345"/>
          <a:ext cx="4891405" cy="2368550"/>
        </p:xfrm>
        <a:graphic>
          <a:graphicData uri="http://schemas.openxmlformats.org/drawingml/2006/table">
            <a:tbl>
              <a:tblPr firstRow="1" bandRow="1">
                <a:tableStyleId>{5C22544A-7EE6-4342-B048-85BDC9FD1C3A}</a:tableStyleId>
              </a:tblPr>
              <a:tblGrid>
                <a:gridCol w="1803400"/>
                <a:gridCol w="3088005"/>
              </a:tblGrid>
              <a:tr h="498475">
                <a:tc gridSpan="2">
                  <a:txBody>
                    <a:bodyPr/>
                    <a:p>
                      <a:pPr indent="0" algn="ctr">
                        <a:buNone/>
                      </a:pPr>
                      <a:r>
                        <a:rPr lang="en-US" altLang="zh-CN" sz="2400" b="0">
                          <a:solidFill>
                            <a:schemeClr val="accent2"/>
                          </a:solidFill>
                          <a:latin typeface="宋体" panose="02010600030101010101" pitchFamily="2" charset="-122"/>
                          <a:ea typeface="宋体" panose="02010600030101010101" pitchFamily="2" charset="-122"/>
                          <a:cs typeface="宋体" panose="02010600030101010101" pitchFamily="2" charset="-122"/>
                        </a:rPr>
                        <a:t>2018</a:t>
                      </a:r>
                      <a:r>
                        <a:rPr lang="zh-CN" altLang="en-US" sz="2400" b="0">
                          <a:solidFill>
                            <a:schemeClr val="accent2"/>
                          </a:solidFill>
                          <a:latin typeface="宋体" panose="02010600030101010101" pitchFamily="2" charset="-122"/>
                          <a:ea typeface="宋体" panose="02010600030101010101" pitchFamily="2" charset="-122"/>
                          <a:cs typeface="宋体" panose="02010600030101010101" pitchFamily="2" charset="-122"/>
                        </a:rPr>
                        <a:t>年</a:t>
                      </a:r>
                      <a:r>
                        <a:rPr lang="en-US" altLang="zh-CN" sz="2400" b="0">
                          <a:solidFill>
                            <a:schemeClr val="accent2"/>
                          </a:solidFill>
                          <a:latin typeface="宋体" panose="02010600030101010101" pitchFamily="2" charset="-122"/>
                          <a:ea typeface="宋体" panose="02010600030101010101" pitchFamily="2" charset="-122"/>
                          <a:cs typeface="宋体" panose="02010600030101010101" pitchFamily="2" charset="-122"/>
                        </a:rPr>
                        <a:t>公益</a:t>
                      </a:r>
                      <a:r>
                        <a:rPr lang="zh-CN" altLang="en-US" sz="2400" b="0">
                          <a:solidFill>
                            <a:schemeClr val="accent2"/>
                          </a:solidFill>
                          <a:latin typeface="宋体" panose="02010600030101010101" pitchFamily="2" charset="-122"/>
                          <a:ea typeface="宋体" panose="02010600030101010101" pitchFamily="2" charset="-122"/>
                          <a:cs typeface="宋体" panose="02010600030101010101" pitchFamily="2" charset="-122"/>
                        </a:rPr>
                        <a:t>捐助人数</a:t>
                      </a:r>
                      <a:r>
                        <a:rPr lang="zh-CN" altLang="en-US" sz="2400" b="0">
                          <a:solidFill>
                            <a:schemeClr val="accent2"/>
                          </a:solidFill>
                          <a:latin typeface="宋体" panose="02010600030101010101" pitchFamily="2" charset="-122"/>
                          <a:ea typeface="宋体" panose="02010600030101010101" pitchFamily="2" charset="-122"/>
                          <a:cs typeface="宋体" panose="02010600030101010101" pitchFamily="2" charset="-122"/>
                          <a:sym typeface="+mn-ea"/>
                        </a:rPr>
                        <a:t>和预估价值</a:t>
                      </a:r>
                      <a:endParaRPr lang="zh-CN" altLang="en-US" sz="2400" b="0">
                        <a:solidFill>
                          <a:schemeClr val="accent2"/>
                        </a:solidFill>
                        <a:latin typeface="宋体" panose="02010600030101010101" pitchFamily="2" charset="-122"/>
                        <a:ea typeface="宋体" panose="02010600030101010101" pitchFamily="2" charset="-122"/>
                        <a:cs typeface="宋体" panose="02010600030101010101" pitchFamily="2" charset="-122"/>
                        <a:sym typeface="+mn-ea"/>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4">
                        <a:lumMod val="40000"/>
                        <a:lumOff val="60000"/>
                      </a:schemeClr>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374650">
                <a:tc>
                  <a:txBody>
                    <a:bodyPr/>
                    <a:p>
                      <a:pPr indent="0" algn="ctr">
                        <a:buNone/>
                      </a:pPr>
                      <a:r>
                        <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rPr>
                        <a:t>地区</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4">
                        <a:lumMod val="40000"/>
                        <a:lumOff val="60000"/>
                      </a:schemeClr>
                    </a:solidFill>
                  </a:tcPr>
                </a:tc>
                <a:tc>
                  <a:txBody>
                    <a:bodyPr/>
                    <a:p>
                      <a:pPr indent="0" algn="ctr">
                        <a:buNone/>
                      </a:pPr>
                      <a:r>
                        <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rPr>
                        <a:t>公益捐助（万元）</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4">
                        <a:lumMod val="40000"/>
                        <a:lumOff val="60000"/>
                      </a:schemeClr>
                    </a:solidFill>
                  </a:tcPr>
                </a:tc>
              </a:tr>
              <a:tr h="373380">
                <a:tc>
                  <a:txBody>
                    <a:bodyPr/>
                    <a:p>
                      <a:pPr indent="0" algn="ctr">
                        <a:buNone/>
                      </a:pPr>
                      <a:r>
                        <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rPr>
                        <a:t>广西</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4">
                        <a:lumMod val="40000"/>
                        <a:lumOff val="60000"/>
                      </a:schemeClr>
                    </a:solidFill>
                  </a:tcPr>
                </a:tc>
                <a:tc>
                  <a:txBody>
                    <a:bodyPr/>
                    <a:p>
                      <a:pPr indent="0" algn="ctr">
                        <a:buNone/>
                      </a:pPr>
                      <a:r>
                        <a:rPr lang="en-US" altLang="zh-CN" sz="1800" b="0">
                          <a:solidFill>
                            <a:schemeClr val="tx1"/>
                          </a:solidFill>
                          <a:latin typeface="宋体" panose="02010600030101010101" pitchFamily="2" charset="-122"/>
                          <a:ea typeface="宋体" panose="02010600030101010101" pitchFamily="2" charset="-122"/>
                          <a:cs typeface="宋体" panose="02010600030101010101" pitchFamily="2" charset="-122"/>
                        </a:rPr>
                        <a:t>15</a:t>
                      </a:r>
                      <a:r>
                        <a:rPr lang="zh-CN" altLang="en-US" sz="1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万人</a:t>
                      </a:r>
                      <a:r>
                        <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800" b="0">
                          <a:solidFill>
                            <a:schemeClr val="tx1"/>
                          </a:solidFill>
                          <a:latin typeface="宋体" panose="02010600030101010101" pitchFamily="2" charset="-122"/>
                          <a:ea typeface="宋体" panose="02010600030101010101" pitchFamily="2" charset="-122"/>
                          <a:cs typeface="宋体" panose="02010600030101010101" pitchFamily="2" charset="-122"/>
                        </a:rPr>
                        <a:t>2700</a:t>
                      </a:r>
                      <a:r>
                        <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4">
                        <a:lumMod val="40000"/>
                        <a:lumOff val="60000"/>
                      </a:schemeClr>
                    </a:solidFill>
                  </a:tcPr>
                </a:tc>
              </a:tr>
              <a:tr h="374015">
                <a:tc>
                  <a:txBody>
                    <a:bodyPr/>
                    <a:p>
                      <a:pPr indent="0" algn="ctr">
                        <a:buNone/>
                      </a:pPr>
                      <a:r>
                        <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rPr>
                        <a:t>广东</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4">
                        <a:lumMod val="40000"/>
                        <a:lumOff val="60000"/>
                      </a:schemeClr>
                    </a:solidFill>
                  </a:tcPr>
                </a:tc>
                <a:tc>
                  <a:txBody>
                    <a:bodyPr/>
                    <a:p>
                      <a:pPr indent="0" algn="ctr">
                        <a:buNone/>
                      </a:pPr>
                      <a:r>
                        <a:rPr lang="en-US" altLang="zh-CN" sz="1800" b="0">
                          <a:solidFill>
                            <a:schemeClr val="tx1"/>
                          </a:solidFill>
                          <a:latin typeface="宋体" panose="02010600030101010101" pitchFamily="2" charset="-122"/>
                          <a:ea typeface="宋体" panose="02010600030101010101" pitchFamily="2" charset="-122"/>
                          <a:cs typeface="宋体" panose="02010600030101010101" pitchFamily="2" charset="-122"/>
                        </a:rPr>
                        <a:t>10</a:t>
                      </a:r>
                      <a:r>
                        <a:rPr lang="zh-CN" altLang="en-US" sz="1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万人</a:t>
                      </a:r>
                      <a:r>
                        <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800" b="0">
                          <a:solidFill>
                            <a:schemeClr val="tx1"/>
                          </a:solidFill>
                          <a:latin typeface="宋体" panose="02010600030101010101" pitchFamily="2" charset="-122"/>
                          <a:ea typeface="宋体" panose="02010600030101010101" pitchFamily="2" charset="-122"/>
                          <a:cs typeface="宋体" panose="02010600030101010101" pitchFamily="2" charset="-122"/>
                        </a:rPr>
                        <a:t>1800</a:t>
                      </a:r>
                      <a:r>
                        <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4">
                        <a:lumMod val="40000"/>
                        <a:lumOff val="60000"/>
                      </a:schemeClr>
                    </a:solidFill>
                  </a:tcPr>
                </a:tc>
              </a:tr>
              <a:tr h="374650">
                <a:tc>
                  <a:txBody>
                    <a:bodyPr/>
                    <a:p>
                      <a:pPr indent="0" algn="ctr">
                        <a:buNone/>
                      </a:pPr>
                      <a:r>
                        <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rPr>
                        <a:t>贵州</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4">
                        <a:lumMod val="40000"/>
                        <a:lumOff val="60000"/>
                      </a:schemeClr>
                    </a:solidFill>
                  </a:tcPr>
                </a:tc>
                <a:tc>
                  <a:txBody>
                    <a:bodyPr/>
                    <a:p>
                      <a:pPr indent="0" algn="ctr">
                        <a:buNone/>
                      </a:pPr>
                      <a:r>
                        <a:rPr lang="en-US" altLang="zh-CN" sz="1800" b="0">
                          <a:solidFill>
                            <a:schemeClr val="tx1"/>
                          </a:solidFill>
                          <a:latin typeface="宋体" panose="02010600030101010101" pitchFamily="2" charset="-122"/>
                          <a:ea typeface="宋体" panose="02010600030101010101" pitchFamily="2" charset="-122"/>
                          <a:cs typeface="宋体" panose="02010600030101010101" pitchFamily="2" charset="-122"/>
                        </a:rPr>
                        <a:t>5</a:t>
                      </a:r>
                      <a:r>
                        <a:rPr lang="zh-CN" altLang="en-US" sz="1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万人</a:t>
                      </a:r>
                      <a:r>
                        <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800" b="0">
                          <a:solidFill>
                            <a:schemeClr val="tx1"/>
                          </a:solidFill>
                          <a:latin typeface="宋体" panose="02010600030101010101" pitchFamily="2" charset="-122"/>
                          <a:ea typeface="宋体" panose="02010600030101010101" pitchFamily="2" charset="-122"/>
                          <a:cs typeface="宋体" panose="02010600030101010101" pitchFamily="2" charset="-122"/>
                        </a:rPr>
                        <a:t>900</a:t>
                      </a:r>
                      <a:r>
                        <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4">
                        <a:lumMod val="40000"/>
                        <a:lumOff val="60000"/>
                      </a:schemeClr>
                    </a:solidFill>
                  </a:tcPr>
                </a:tc>
              </a:tr>
              <a:tr h="373380">
                <a:tc>
                  <a:txBody>
                    <a:bodyPr/>
                    <a:p>
                      <a:pPr indent="0" algn="ctr">
                        <a:buNone/>
                      </a:pPr>
                      <a:r>
                        <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rPr>
                        <a:t>合计</a:t>
                      </a:r>
                      <a:endParaRPr lang="zh-CN"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4">
                        <a:lumMod val="40000"/>
                        <a:lumOff val="60000"/>
                      </a:schemeClr>
                    </a:solidFill>
                  </a:tcPr>
                </a:tc>
                <a:tc>
                  <a:txBody>
                    <a:bodyPr/>
                    <a:p>
                      <a:pPr indent="0" algn="ctr">
                        <a:buNone/>
                      </a:pPr>
                      <a:r>
                        <a:rPr lang="en-US" altLang="zh-CN" sz="1800" b="0">
                          <a:solidFill>
                            <a:schemeClr val="tx1"/>
                          </a:solidFill>
                          <a:latin typeface="宋体" panose="02010600030101010101" pitchFamily="2" charset="-122"/>
                          <a:ea typeface="宋体" panose="02010600030101010101" pitchFamily="2" charset="-122"/>
                          <a:cs typeface="宋体" panose="02010600030101010101" pitchFamily="2" charset="-122"/>
                        </a:rPr>
                        <a:t>30</a:t>
                      </a:r>
                      <a:r>
                        <a:rPr lang="zh-CN" altLang="en-US" sz="1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万人</a:t>
                      </a:r>
                      <a:r>
                        <a:rPr lang="en-US" altLang="zh-CN" sz="1800" b="0">
                          <a:solidFill>
                            <a:schemeClr val="tx1"/>
                          </a:solidFill>
                          <a:latin typeface="宋体" panose="02010600030101010101" pitchFamily="2" charset="-122"/>
                          <a:ea typeface="宋体" panose="02010600030101010101" pitchFamily="2" charset="-122"/>
                          <a:cs typeface="宋体" panose="02010600030101010101" pitchFamily="2" charset="-122"/>
                        </a:rPr>
                        <a:t>(5400)</a:t>
                      </a:r>
                      <a:endParaRPr lang="en-US" altLang="zh-CN"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4">
                        <a:lumMod val="40000"/>
                        <a:lumOff val="60000"/>
                      </a:schemeClr>
                    </a:solidFill>
                  </a:tcPr>
                </a:tc>
              </a:tr>
            </a:tbl>
          </a:graphicData>
        </a:graphic>
      </p:graphicFrame>
      <p:sp>
        <p:nvSpPr>
          <p:cNvPr id="8" name="文本框 7"/>
          <p:cNvSpPr txBox="1"/>
          <p:nvPr/>
        </p:nvSpPr>
        <p:spPr>
          <a:xfrm>
            <a:off x="5959475" y="5141595"/>
            <a:ext cx="755650" cy="368300"/>
          </a:xfrm>
          <a:prstGeom prst="rect">
            <a:avLst/>
          </a:prstGeom>
          <a:noFill/>
        </p:spPr>
        <p:txBody>
          <a:bodyPr wrap="square" rtlCol="0">
            <a:spAutoFit/>
          </a:bodyPr>
          <a:p>
            <a:r>
              <a:rPr lang="en-US" altLang="zh-CN">
                <a:solidFill>
                  <a:schemeClr val="bg1"/>
                </a:solidFill>
              </a:rPr>
              <a:t>2018</a:t>
            </a:r>
            <a:endParaRPr lang="en-US" altLang="zh-CN">
              <a:solidFill>
                <a:schemeClr val="bg1"/>
              </a:solidFill>
            </a:endParaRPr>
          </a:p>
        </p:txBody>
      </p:sp>
      <p:sp>
        <p:nvSpPr>
          <p:cNvPr id="10" name="流程图: 过程 9"/>
          <p:cNvSpPr/>
          <p:nvPr/>
        </p:nvSpPr>
        <p:spPr>
          <a:xfrm>
            <a:off x="5757545" y="5141595"/>
            <a:ext cx="914400" cy="61150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7287260" y="5263515"/>
            <a:ext cx="832485" cy="368300"/>
          </a:xfrm>
          <a:prstGeom prst="rect">
            <a:avLst/>
          </a:prstGeom>
          <a:noFill/>
        </p:spPr>
        <p:txBody>
          <a:bodyPr wrap="square" rtlCol="0">
            <a:spAutoFit/>
          </a:bodyPr>
          <a:p>
            <a:r>
              <a:rPr lang="en-US" altLang="zh-CN"/>
              <a:t>2018</a:t>
            </a:r>
            <a:endParaRPr lang="en-US" altLang="zh-CN"/>
          </a:p>
        </p:txBody>
      </p:sp>
      <p:sp>
        <p:nvSpPr>
          <p:cNvPr id="12" name="文本框 11"/>
          <p:cNvSpPr txBox="1"/>
          <p:nvPr/>
        </p:nvSpPr>
        <p:spPr>
          <a:xfrm>
            <a:off x="7287260" y="5384800"/>
            <a:ext cx="832485" cy="368300"/>
          </a:xfrm>
          <a:prstGeom prst="rect">
            <a:avLst/>
          </a:prstGeom>
          <a:noFill/>
        </p:spPr>
        <p:txBody>
          <a:bodyPr wrap="square" rtlCol="0">
            <a:spAutoFit/>
          </a:bodyPr>
          <a:p>
            <a:r>
              <a:rPr lang="en-US" altLang="zh-CN"/>
              <a:t>2018</a:t>
            </a:r>
            <a:endParaRPr lang="en-US" altLang="zh-CN"/>
          </a:p>
        </p:txBody>
      </p:sp>
      <p:sp>
        <p:nvSpPr>
          <p:cNvPr id="13" name="流程图: 过程 12"/>
          <p:cNvSpPr/>
          <p:nvPr/>
        </p:nvSpPr>
        <p:spPr>
          <a:xfrm>
            <a:off x="7327265" y="5142230"/>
            <a:ext cx="914400" cy="61150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流程图: 过程 13"/>
          <p:cNvSpPr/>
          <p:nvPr/>
        </p:nvSpPr>
        <p:spPr>
          <a:xfrm>
            <a:off x="9003665" y="5141595"/>
            <a:ext cx="914400" cy="61150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流程图: 过程 14"/>
          <p:cNvSpPr/>
          <p:nvPr/>
        </p:nvSpPr>
        <p:spPr>
          <a:xfrm>
            <a:off x="10799445" y="5141595"/>
            <a:ext cx="914400" cy="61150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5850890" y="5262880"/>
            <a:ext cx="929640" cy="368300"/>
          </a:xfrm>
          <a:prstGeom prst="rect">
            <a:avLst/>
          </a:prstGeom>
          <a:noFill/>
        </p:spPr>
        <p:txBody>
          <a:bodyPr wrap="square" rtlCol="0">
            <a:spAutoFit/>
          </a:bodyPr>
          <a:p>
            <a:r>
              <a:rPr lang="en-US" altLang="zh-CN">
                <a:solidFill>
                  <a:schemeClr val="bg1"/>
                </a:solidFill>
              </a:rPr>
              <a:t>2018</a:t>
            </a:r>
            <a:endParaRPr lang="en-US" altLang="zh-CN">
              <a:solidFill>
                <a:schemeClr val="bg1"/>
              </a:solidFill>
            </a:endParaRPr>
          </a:p>
        </p:txBody>
      </p:sp>
      <p:sp>
        <p:nvSpPr>
          <p:cNvPr id="17" name="文本框 16"/>
          <p:cNvSpPr txBox="1"/>
          <p:nvPr/>
        </p:nvSpPr>
        <p:spPr>
          <a:xfrm>
            <a:off x="7449185" y="5262880"/>
            <a:ext cx="886460" cy="368300"/>
          </a:xfrm>
          <a:prstGeom prst="rect">
            <a:avLst/>
          </a:prstGeom>
          <a:noFill/>
        </p:spPr>
        <p:txBody>
          <a:bodyPr wrap="square" rtlCol="0">
            <a:spAutoFit/>
          </a:bodyPr>
          <a:p>
            <a:r>
              <a:rPr lang="en-US" altLang="zh-CN">
                <a:solidFill>
                  <a:schemeClr val="bg1"/>
                </a:solidFill>
              </a:rPr>
              <a:t>2019</a:t>
            </a:r>
            <a:endParaRPr lang="en-US" altLang="zh-CN">
              <a:solidFill>
                <a:schemeClr val="bg1"/>
              </a:solidFill>
            </a:endParaRPr>
          </a:p>
        </p:txBody>
      </p:sp>
      <p:sp>
        <p:nvSpPr>
          <p:cNvPr id="18" name="文本框 17"/>
          <p:cNvSpPr txBox="1"/>
          <p:nvPr/>
        </p:nvSpPr>
        <p:spPr>
          <a:xfrm>
            <a:off x="9084945" y="5263515"/>
            <a:ext cx="871220" cy="368300"/>
          </a:xfrm>
          <a:prstGeom prst="rect">
            <a:avLst/>
          </a:prstGeom>
          <a:noFill/>
        </p:spPr>
        <p:txBody>
          <a:bodyPr wrap="square" rtlCol="0">
            <a:spAutoFit/>
          </a:bodyPr>
          <a:p>
            <a:r>
              <a:rPr lang="en-US" altLang="zh-CN">
                <a:solidFill>
                  <a:schemeClr val="bg1"/>
                </a:solidFill>
              </a:rPr>
              <a:t>2020</a:t>
            </a:r>
            <a:endParaRPr lang="en-US" altLang="zh-CN">
              <a:solidFill>
                <a:schemeClr val="bg1"/>
              </a:solidFill>
            </a:endParaRPr>
          </a:p>
        </p:txBody>
      </p:sp>
      <p:sp>
        <p:nvSpPr>
          <p:cNvPr id="19" name="文本框 18"/>
          <p:cNvSpPr txBox="1"/>
          <p:nvPr/>
        </p:nvSpPr>
        <p:spPr>
          <a:xfrm>
            <a:off x="10940415" y="5263515"/>
            <a:ext cx="930275" cy="368300"/>
          </a:xfrm>
          <a:prstGeom prst="rect">
            <a:avLst/>
          </a:prstGeom>
          <a:noFill/>
        </p:spPr>
        <p:txBody>
          <a:bodyPr wrap="square" rtlCol="0">
            <a:spAutoFit/>
          </a:bodyPr>
          <a:p>
            <a:r>
              <a:rPr lang="en-US" altLang="zh-CN">
                <a:solidFill>
                  <a:schemeClr val="bg1"/>
                </a:solidFill>
              </a:rPr>
              <a:t>2021</a:t>
            </a:r>
            <a:endParaRPr lang="en-US" altLang="zh-CN">
              <a:solidFill>
                <a:schemeClr val="bg1"/>
              </a:solidFill>
            </a:endParaRPr>
          </a:p>
        </p:txBody>
      </p:sp>
      <p:sp>
        <p:nvSpPr>
          <p:cNvPr id="20" name="流程图: 过程 19"/>
          <p:cNvSpPr/>
          <p:nvPr/>
        </p:nvSpPr>
        <p:spPr>
          <a:xfrm>
            <a:off x="5713730" y="2201545"/>
            <a:ext cx="914400" cy="61150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流程图: 过程 20"/>
          <p:cNvSpPr/>
          <p:nvPr/>
        </p:nvSpPr>
        <p:spPr>
          <a:xfrm>
            <a:off x="7165340" y="1590040"/>
            <a:ext cx="914400" cy="61150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流程图: 过程 21"/>
          <p:cNvSpPr/>
          <p:nvPr/>
        </p:nvSpPr>
        <p:spPr>
          <a:xfrm>
            <a:off x="8927465" y="1129665"/>
            <a:ext cx="914400" cy="61150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流程图: 过程 22"/>
          <p:cNvSpPr/>
          <p:nvPr/>
        </p:nvSpPr>
        <p:spPr>
          <a:xfrm>
            <a:off x="10754995" y="603885"/>
            <a:ext cx="914400" cy="61150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5758180" y="2310130"/>
            <a:ext cx="1107440" cy="737235"/>
          </a:xfrm>
          <a:prstGeom prst="rect">
            <a:avLst/>
          </a:prstGeom>
          <a:noFill/>
        </p:spPr>
        <p:txBody>
          <a:bodyPr wrap="square" rtlCol="0">
            <a:spAutoFit/>
          </a:bodyPr>
          <a:p>
            <a:r>
              <a:rPr lang="en-US" altLang="zh-CN" sz="14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30</a:t>
            </a:r>
            <a:r>
              <a:rPr lang="zh-CN" altLang="en-US" sz="14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万人</a:t>
            </a:r>
            <a:endParaRPr lang="zh-CN" altLang="en-US" sz="1400">
              <a:solidFill>
                <a:schemeClr val="bg1"/>
              </a:solidFill>
              <a:latin typeface="宋体" panose="02010600030101010101" pitchFamily="2" charset="-122"/>
              <a:ea typeface="宋体" panose="02010600030101010101" pitchFamily="2" charset="-122"/>
              <a:cs typeface="宋体" panose="02010600030101010101" pitchFamily="2" charset="-122"/>
              <a:sym typeface="+mn-ea"/>
            </a:endParaRPr>
          </a:p>
          <a:p>
            <a:r>
              <a:rPr lang="en-US" altLang="zh-CN" sz="14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5400</a:t>
            </a:r>
            <a:r>
              <a:rPr lang="zh-CN" altLang="en-US" sz="14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万元</a:t>
            </a:r>
            <a:endParaRPr lang="zh-CN" altLang="en-US" sz="1400">
              <a:solidFill>
                <a:schemeClr val="bg1"/>
              </a:solidFill>
              <a:latin typeface="宋体" panose="02010600030101010101" pitchFamily="2" charset="-122"/>
              <a:ea typeface="宋体" panose="02010600030101010101" pitchFamily="2" charset="-122"/>
              <a:cs typeface="宋体" panose="02010600030101010101" pitchFamily="2" charset="-122"/>
              <a:sym typeface="+mn-ea"/>
            </a:endParaRPr>
          </a:p>
          <a:p>
            <a:endParaRPr lang="zh-CN" altLang="en-US" sz="1400">
              <a:solidFill>
                <a:schemeClr val="bg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5" name="文本框 24"/>
          <p:cNvSpPr txBox="1"/>
          <p:nvPr/>
        </p:nvSpPr>
        <p:spPr>
          <a:xfrm>
            <a:off x="7090410" y="1590675"/>
            <a:ext cx="1238250" cy="798830"/>
          </a:xfrm>
          <a:prstGeom prst="rect">
            <a:avLst/>
          </a:prstGeom>
          <a:noFill/>
        </p:spPr>
        <p:txBody>
          <a:bodyPr wrap="square" rtlCol="0">
            <a:spAutoFit/>
          </a:bodyPr>
          <a:p>
            <a:pPr algn="l"/>
            <a:r>
              <a:rPr lang="en-US" altLang="zh-CN">
                <a:solidFill>
                  <a:schemeClr val="bg1"/>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14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50</a:t>
            </a:r>
            <a:r>
              <a:rPr lang="zh-CN" altLang="en-US" sz="14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万人</a:t>
            </a:r>
            <a:endParaRPr lang="zh-CN" altLang="en-US" sz="1400">
              <a:solidFill>
                <a:schemeClr val="bg1"/>
              </a:solidFill>
              <a:latin typeface="宋体" panose="02010600030101010101" pitchFamily="2" charset="-122"/>
              <a:ea typeface="宋体" panose="02010600030101010101" pitchFamily="2" charset="-122"/>
              <a:cs typeface="宋体" panose="02010600030101010101" pitchFamily="2" charset="-122"/>
              <a:sym typeface="+mn-ea"/>
            </a:endParaRPr>
          </a:p>
          <a:p>
            <a:pPr algn="l"/>
            <a:r>
              <a:rPr lang="zh-CN" altLang="en-US" sz="14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14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9000</a:t>
            </a:r>
            <a:r>
              <a:rPr lang="zh-CN" altLang="en-US" sz="14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万元</a:t>
            </a:r>
            <a:endParaRPr lang="zh-CN" altLang="en-US" sz="1400">
              <a:solidFill>
                <a:schemeClr val="bg1"/>
              </a:solidFill>
              <a:latin typeface="宋体" panose="02010600030101010101" pitchFamily="2" charset="-122"/>
              <a:ea typeface="宋体" panose="02010600030101010101" pitchFamily="2" charset="-122"/>
              <a:cs typeface="宋体" panose="02010600030101010101" pitchFamily="2" charset="-122"/>
              <a:sym typeface="+mn-ea"/>
            </a:endParaRPr>
          </a:p>
          <a:p>
            <a:pPr algn="l"/>
            <a:endParaRPr lang="zh-CN" altLang="en-US" sz="1400"/>
          </a:p>
        </p:txBody>
      </p:sp>
      <p:sp>
        <p:nvSpPr>
          <p:cNvPr id="26" name="文本框 25"/>
          <p:cNvSpPr txBox="1"/>
          <p:nvPr/>
        </p:nvSpPr>
        <p:spPr>
          <a:xfrm>
            <a:off x="8927465" y="1129665"/>
            <a:ext cx="1239520" cy="583565"/>
          </a:xfrm>
          <a:prstGeom prst="rect">
            <a:avLst/>
          </a:prstGeom>
          <a:noFill/>
        </p:spPr>
        <p:txBody>
          <a:bodyPr wrap="square" rtlCol="0">
            <a:spAutoFit/>
          </a:bodyPr>
          <a:p>
            <a:pPr algn="l"/>
            <a:r>
              <a:rPr lang="en-US" altLang="zh-CN">
                <a:solidFill>
                  <a:schemeClr val="bg1"/>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14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70</a:t>
            </a:r>
            <a:r>
              <a:rPr lang="zh-CN" altLang="en-US" sz="14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万人</a:t>
            </a:r>
            <a:endParaRPr lang="zh-CN" altLang="en-US" sz="1400">
              <a:solidFill>
                <a:schemeClr val="bg1"/>
              </a:solidFill>
              <a:latin typeface="宋体" panose="02010600030101010101" pitchFamily="2" charset="-122"/>
              <a:ea typeface="宋体" panose="02010600030101010101" pitchFamily="2" charset="-122"/>
              <a:cs typeface="宋体" panose="02010600030101010101" pitchFamily="2" charset="-122"/>
              <a:sym typeface="+mn-ea"/>
            </a:endParaRPr>
          </a:p>
          <a:p>
            <a:pPr algn="l"/>
            <a:r>
              <a:rPr lang="en-US" altLang="zh-CN" sz="1400"/>
              <a:t>  </a:t>
            </a:r>
            <a:r>
              <a:rPr lang="en-US" altLang="zh-CN" sz="1400">
                <a:solidFill>
                  <a:schemeClr val="bg1"/>
                </a:solidFill>
              </a:rPr>
              <a:t>1.26</a:t>
            </a:r>
            <a:r>
              <a:rPr lang="zh-CN" altLang="en-US" sz="1400">
                <a:solidFill>
                  <a:schemeClr val="bg1"/>
                </a:solidFill>
              </a:rPr>
              <a:t>亿</a:t>
            </a:r>
            <a:endParaRPr lang="zh-CN" altLang="en-US" sz="1400">
              <a:solidFill>
                <a:schemeClr val="bg1"/>
              </a:solidFill>
            </a:endParaRPr>
          </a:p>
        </p:txBody>
      </p:sp>
      <p:sp>
        <p:nvSpPr>
          <p:cNvPr id="27" name="文本框 26"/>
          <p:cNvSpPr txBox="1"/>
          <p:nvPr/>
        </p:nvSpPr>
        <p:spPr>
          <a:xfrm>
            <a:off x="10799445" y="694055"/>
            <a:ext cx="1172845" cy="521970"/>
          </a:xfrm>
          <a:prstGeom prst="rect">
            <a:avLst/>
          </a:prstGeom>
          <a:noFill/>
        </p:spPr>
        <p:txBody>
          <a:bodyPr wrap="square" rtlCol="0">
            <a:spAutoFit/>
          </a:bodyPr>
          <a:p>
            <a:pPr algn="l"/>
            <a:r>
              <a:rPr lang="en-US" altLang="zh-CN" sz="14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100</a:t>
            </a:r>
            <a:r>
              <a:rPr lang="zh-CN" altLang="en-US" sz="140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万人</a:t>
            </a:r>
            <a:endParaRPr lang="zh-CN" altLang="en-US" sz="1400">
              <a:solidFill>
                <a:schemeClr val="bg1"/>
              </a:solidFill>
              <a:latin typeface="宋体" panose="02010600030101010101" pitchFamily="2" charset="-122"/>
              <a:ea typeface="宋体" panose="02010600030101010101" pitchFamily="2" charset="-122"/>
              <a:cs typeface="宋体" panose="02010600030101010101" pitchFamily="2" charset="-122"/>
              <a:sym typeface="+mn-ea"/>
            </a:endParaRPr>
          </a:p>
          <a:p>
            <a:pPr algn="l"/>
            <a:r>
              <a:rPr lang="en-US" altLang="zh-CN" sz="1400">
                <a:solidFill>
                  <a:schemeClr val="bg1"/>
                </a:solidFill>
              </a:rPr>
              <a:t>1.8</a:t>
            </a:r>
            <a:r>
              <a:rPr lang="zh-CN" altLang="en-US" sz="1400">
                <a:solidFill>
                  <a:schemeClr val="bg1"/>
                </a:solidFill>
              </a:rPr>
              <a:t>亿</a:t>
            </a:r>
            <a:endParaRPr lang="zh-CN" altLang="en-US" sz="1400">
              <a:solidFill>
                <a:schemeClr val="bg1"/>
              </a:solidFill>
            </a:endParaRPr>
          </a:p>
        </p:txBody>
      </p:sp>
    </p:spTree>
    <p:custDataLst>
      <p:tags r:id="rId1"/>
    </p:custData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417830"/>
            <a:ext cx="10515600" cy="848995"/>
          </a:xfrm>
        </p:spPr>
        <p:txBody>
          <a:bodyPr/>
          <a:p>
            <a:r>
              <a:rPr lang="zh-CN" altLang="en-US" b="1">
                <a:solidFill>
                  <a:srgbClr val="DAB86E"/>
                </a:solidFill>
              </a:rPr>
              <a:t>参与公益</a:t>
            </a:r>
            <a:r>
              <a:rPr lang="en-US" altLang="zh-CN" b="1">
                <a:solidFill>
                  <a:srgbClr val="DAB86E"/>
                </a:solidFill>
              </a:rPr>
              <a:t>, </a:t>
            </a:r>
            <a:r>
              <a:rPr lang="zh-CN" altLang="en-US" b="1">
                <a:solidFill>
                  <a:srgbClr val="DAB86E"/>
                </a:solidFill>
              </a:rPr>
              <a:t>企业共赢</a:t>
            </a:r>
            <a:endParaRPr lang="zh-CN" altLang="en-US" b="1">
              <a:solidFill>
                <a:srgbClr val="DAB86E"/>
              </a:solidFill>
            </a:endParaRPr>
          </a:p>
        </p:txBody>
      </p:sp>
      <p:sp>
        <p:nvSpPr>
          <p:cNvPr id="5" name="六边形 4"/>
          <p:cNvSpPr/>
          <p:nvPr/>
        </p:nvSpPr>
        <p:spPr>
          <a:xfrm>
            <a:off x="1370965" y="1473200"/>
            <a:ext cx="2155190" cy="81978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ctr"/>
            <a:r>
              <a:rPr lang="zh-CN" altLang="en-US">
                <a:solidFill>
                  <a:schemeClr val="tx1"/>
                </a:solidFill>
              </a:rPr>
              <a:t>品牌形象塑造</a:t>
            </a:r>
            <a:endParaRPr lang="zh-CN" altLang="en-US">
              <a:solidFill>
                <a:schemeClr val="tx1"/>
              </a:solidFill>
            </a:endParaRPr>
          </a:p>
        </p:txBody>
      </p:sp>
      <p:sp>
        <p:nvSpPr>
          <p:cNvPr id="6" name="六边形 5"/>
          <p:cNvSpPr/>
          <p:nvPr/>
        </p:nvSpPr>
        <p:spPr>
          <a:xfrm>
            <a:off x="1371600" y="3512820"/>
            <a:ext cx="2155190" cy="81978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ctr"/>
            <a:r>
              <a:rPr lang="zh-CN" altLang="en-US">
                <a:solidFill>
                  <a:schemeClr val="tx1"/>
                </a:solidFill>
              </a:rPr>
              <a:t>公共关系</a:t>
            </a:r>
            <a:endParaRPr lang="zh-CN" altLang="en-US">
              <a:solidFill>
                <a:schemeClr val="tx1"/>
              </a:solidFill>
            </a:endParaRPr>
          </a:p>
        </p:txBody>
      </p:sp>
      <p:sp>
        <p:nvSpPr>
          <p:cNvPr id="7" name="六边形 6"/>
          <p:cNvSpPr/>
          <p:nvPr/>
        </p:nvSpPr>
        <p:spPr>
          <a:xfrm>
            <a:off x="1371600" y="4533900"/>
            <a:ext cx="2155190" cy="81978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ctr"/>
            <a:r>
              <a:rPr lang="zh-CN" altLang="en-US">
                <a:solidFill>
                  <a:schemeClr val="tx1"/>
                </a:solidFill>
              </a:rPr>
              <a:t>对接业务</a:t>
            </a:r>
            <a:endParaRPr lang="zh-CN" altLang="en-US">
              <a:solidFill>
                <a:schemeClr val="tx1"/>
              </a:solidFill>
            </a:endParaRPr>
          </a:p>
        </p:txBody>
      </p:sp>
      <p:sp>
        <p:nvSpPr>
          <p:cNvPr id="8" name="六边形 7"/>
          <p:cNvSpPr/>
          <p:nvPr/>
        </p:nvSpPr>
        <p:spPr>
          <a:xfrm>
            <a:off x="1370965" y="2491105"/>
            <a:ext cx="2155190" cy="81978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ctr"/>
            <a:r>
              <a:rPr lang="zh-CN" altLang="en-US">
                <a:solidFill>
                  <a:schemeClr val="tx1"/>
                </a:solidFill>
              </a:rPr>
              <a:t>广告效应</a:t>
            </a:r>
            <a:endParaRPr lang="zh-CN" altLang="en-US">
              <a:solidFill>
                <a:schemeClr val="tx1"/>
              </a:solidFill>
            </a:endParaRPr>
          </a:p>
        </p:txBody>
      </p:sp>
      <p:sp>
        <p:nvSpPr>
          <p:cNvPr id="9" name="六边形 8"/>
          <p:cNvSpPr/>
          <p:nvPr/>
        </p:nvSpPr>
        <p:spPr>
          <a:xfrm>
            <a:off x="1371600" y="5554980"/>
            <a:ext cx="2155190" cy="81978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ctr"/>
            <a:r>
              <a:rPr lang="zh-CN" altLang="en-US">
                <a:solidFill>
                  <a:schemeClr val="tx1"/>
                </a:solidFill>
              </a:rPr>
              <a:t>税收优惠</a:t>
            </a:r>
            <a:endParaRPr lang="zh-CN" altLang="en-US">
              <a:solidFill>
                <a:schemeClr val="tx1"/>
              </a:solidFill>
            </a:endParaRPr>
          </a:p>
        </p:txBody>
      </p:sp>
      <p:sp>
        <p:nvSpPr>
          <p:cNvPr id="11" name="矩形 10"/>
          <p:cNvSpPr/>
          <p:nvPr/>
        </p:nvSpPr>
        <p:spPr>
          <a:xfrm>
            <a:off x="4008120" y="1473835"/>
            <a:ext cx="6910705" cy="819150"/>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a:solidFill>
                  <a:schemeClr val="tx1"/>
                </a:solidFill>
              </a:rPr>
              <a:t>公益项目是对企业积极正面的宣传，对外塑造社会责任感，对内让员工产生荣誉感。</a:t>
            </a:r>
            <a:endParaRPr lang="zh-CN" altLang="en-US">
              <a:solidFill>
                <a:schemeClr val="tx1"/>
              </a:solidFill>
            </a:endParaRPr>
          </a:p>
        </p:txBody>
      </p:sp>
      <p:sp>
        <p:nvSpPr>
          <p:cNvPr id="12" name="矩形 11"/>
          <p:cNvSpPr/>
          <p:nvPr/>
        </p:nvSpPr>
        <p:spPr>
          <a:xfrm>
            <a:off x="4008120" y="2475230"/>
            <a:ext cx="6910705" cy="819150"/>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a:solidFill>
                  <a:schemeClr val="tx1"/>
                </a:solidFill>
              </a:rPr>
              <a:t>公益活动拥有广泛的媒体宣传，在无形之中形成强大的媒体广告效应。</a:t>
            </a:r>
            <a:endParaRPr lang="zh-CN" altLang="en-US">
              <a:solidFill>
                <a:schemeClr val="tx1"/>
              </a:solidFill>
            </a:endParaRPr>
          </a:p>
        </p:txBody>
      </p:sp>
      <p:sp>
        <p:nvSpPr>
          <p:cNvPr id="13" name="矩形 12"/>
          <p:cNvSpPr/>
          <p:nvPr/>
        </p:nvSpPr>
        <p:spPr>
          <a:xfrm>
            <a:off x="4008120" y="3477895"/>
            <a:ext cx="6910705" cy="819150"/>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a:solidFill>
                  <a:schemeClr val="tx1"/>
                </a:solidFill>
              </a:rPr>
              <a:t>公益活动是涉及政府，社会，企业三个方面的参与；参与公益是企业公共关系成本最低、效率最高的方式。</a:t>
            </a:r>
            <a:endParaRPr lang="zh-CN" altLang="en-US">
              <a:solidFill>
                <a:schemeClr val="tx1"/>
              </a:solidFill>
            </a:endParaRPr>
          </a:p>
        </p:txBody>
      </p:sp>
      <p:sp>
        <p:nvSpPr>
          <p:cNvPr id="14" name="矩形 13"/>
          <p:cNvSpPr/>
          <p:nvPr/>
        </p:nvSpPr>
        <p:spPr>
          <a:xfrm>
            <a:off x="4008120" y="4484370"/>
            <a:ext cx="6910705" cy="819150"/>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a:solidFill>
                  <a:schemeClr val="tx1"/>
                </a:solidFill>
              </a:rPr>
              <a:t>公益活动过程中，不仅仅是单个企业的参与，积极地参与公益活动能够广泛地与企业家交流，是一个发现商机和建立商机的好方式。</a:t>
            </a:r>
            <a:endParaRPr lang="zh-CN" altLang="en-US">
              <a:solidFill>
                <a:schemeClr val="tx1"/>
              </a:solidFill>
            </a:endParaRPr>
          </a:p>
        </p:txBody>
      </p:sp>
      <p:sp>
        <p:nvSpPr>
          <p:cNvPr id="15" name="矩形 14"/>
          <p:cNvSpPr/>
          <p:nvPr/>
        </p:nvSpPr>
        <p:spPr>
          <a:xfrm>
            <a:off x="4008120" y="5505450"/>
            <a:ext cx="6910705" cy="819150"/>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a:solidFill>
                  <a:schemeClr val="tx1"/>
                </a:solidFill>
              </a:rPr>
              <a:t>公益活动依据国家的相关法律法规享有税收优惠政策，有效地降低企业经营成本。</a:t>
            </a:r>
            <a:endParaRPr lang="zh-CN" altLang="en-US">
              <a:solidFill>
                <a:schemeClr val="tx1"/>
              </a:solidFill>
            </a:endParaRPr>
          </a:p>
        </p:txBody>
      </p:sp>
      <p:pic>
        <p:nvPicPr>
          <p:cNvPr id="3" name="图片 2" descr="透明底白色字"/>
          <p:cNvPicPr>
            <a:picLocks noChangeAspect="1"/>
          </p:cNvPicPr>
          <p:nvPr/>
        </p:nvPicPr>
        <p:blipFill>
          <a:blip r:embed="rId1"/>
          <a:srcRect l="21181" t="39741" r="20448" b="38693"/>
          <a:stretch>
            <a:fillRect/>
          </a:stretch>
        </p:blipFill>
        <p:spPr>
          <a:xfrm>
            <a:off x="9406255" y="431800"/>
            <a:ext cx="2260600" cy="835025"/>
          </a:xfrm>
          <a:prstGeom prst="rect">
            <a:avLst/>
          </a:prstGeom>
        </p:spPr>
      </p:pic>
    </p:spTree>
    <p:custDataLst>
      <p:tags r:id="rId2"/>
    </p:custData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b="1">
                <a:solidFill>
                  <a:srgbClr val="DAB86E"/>
                </a:solidFill>
              </a:rPr>
              <a:t>社会共赢</a:t>
            </a:r>
            <a:endParaRPr lang="zh-CN" altLang="en-US" b="1">
              <a:solidFill>
                <a:srgbClr val="DAB86E"/>
              </a:solidFill>
            </a:endParaRPr>
          </a:p>
        </p:txBody>
      </p:sp>
      <p:sp>
        <p:nvSpPr>
          <p:cNvPr id="5" name="六边形 4"/>
          <p:cNvSpPr/>
          <p:nvPr/>
        </p:nvSpPr>
        <p:spPr>
          <a:xfrm>
            <a:off x="1370965" y="2098040"/>
            <a:ext cx="2155190" cy="97218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ctr"/>
            <a:r>
              <a:rPr lang="zh-CN" altLang="en-US">
                <a:solidFill>
                  <a:schemeClr val="tx1"/>
                </a:solidFill>
              </a:rPr>
              <a:t>解决具体问题</a:t>
            </a:r>
            <a:endParaRPr lang="zh-CN" altLang="en-US">
              <a:solidFill>
                <a:schemeClr val="tx1"/>
              </a:solidFill>
            </a:endParaRPr>
          </a:p>
        </p:txBody>
      </p:sp>
      <p:sp>
        <p:nvSpPr>
          <p:cNvPr id="6" name="六边形 5"/>
          <p:cNvSpPr/>
          <p:nvPr/>
        </p:nvSpPr>
        <p:spPr>
          <a:xfrm>
            <a:off x="1371600" y="4549140"/>
            <a:ext cx="2155190" cy="97218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ctr"/>
            <a:r>
              <a:rPr lang="zh-CN" altLang="en-US">
                <a:solidFill>
                  <a:schemeClr val="tx1"/>
                </a:solidFill>
              </a:rPr>
              <a:t>塑造政府形象</a:t>
            </a:r>
            <a:endParaRPr lang="zh-CN" altLang="en-US">
              <a:solidFill>
                <a:schemeClr val="tx1"/>
              </a:solidFill>
            </a:endParaRPr>
          </a:p>
        </p:txBody>
      </p:sp>
      <p:sp>
        <p:nvSpPr>
          <p:cNvPr id="8" name="六边形 7"/>
          <p:cNvSpPr/>
          <p:nvPr/>
        </p:nvSpPr>
        <p:spPr>
          <a:xfrm>
            <a:off x="1370965" y="3314065"/>
            <a:ext cx="2155190" cy="972185"/>
          </a:xfrm>
          <a:prstGeom prst="hexagon">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ctr"/>
            <a:r>
              <a:rPr lang="zh-CN" altLang="en-US">
                <a:solidFill>
                  <a:schemeClr val="tx1"/>
                </a:solidFill>
              </a:rPr>
              <a:t>带动经济发展</a:t>
            </a:r>
            <a:endParaRPr lang="zh-CN" altLang="en-US">
              <a:solidFill>
                <a:schemeClr val="tx1"/>
              </a:solidFill>
            </a:endParaRPr>
          </a:p>
        </p:txBody>
      </p:sp>
      <p:sp>
        <p:nvSpPr>
          <p:cNvPr id="11" name="矩形 10"/>
          <p:cNvSpPr/>
          <p:nvPr/>
        </p:nvSpPr>
        <p:spPr>
          <a:xfrm>
            <a:off x="4008120" y="2099310"/>
            <a:ext cx="6718935" cy="970915"/>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a:solidFill>
                  <a:schemeClr val="tx1"/>
                </a:solidFill>
              </a:rPr>
              <a:t>公益活动能够直接帮助被捐助的留守儿童或贫困儿童解决缺师少教的问题。</a:t>
            </a:r>
            <a:endParaRPr lang="zh-CN" altLang="en-US">
              <a:solidFill>
                <a:schemeClr val="tx1"/>
              </a:solidFill>
            </a:endParaRPr>
          </a:p>
        </p:txBody>
      </p:sp>
      <p:sp>
        <p:nvSpPr>
          <p:cNvPr id="12" name="矩形 11"/>
          <p:cNvSpPr/>
          <p:nvPr/>
        </p:nvSpPr>
        <p:spPr>
          <a:xfrm>
            <a:off x="4008120" y="3298825"/>
            <a:ext cx="6718935" cy="970915"/>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a:solidFill>
                  <a:schemeClr val="tx1"/>
                </a:solidFill>
              </a:rPr>
              <a:t>公益活动的过程中，企业通过与当地的政府的沟通与交流，为企业了解贫困地区的现状打开了窗口，方便企业找寻到合作的空间。</a:t>
            </a:r>
            <a:endParaRPr lang="zh-CN" altLang="en-US">
              <a:solidFill>
                <a:schemeClr val="tx1"/>
              </a:solidFill>
            </a:endParaRPr>
          </a:p>
        </p:txBody>
      </p:sp>
      <p:sp>
        <p:nvSpPr>
          <p:cNvPr id="13" name="矩形 12"/>
          <p:cNvSpPr/>
          <p:nvPr/>
        </p:nvSpPr>
        <p:spPr>
          <a:xfrm>
            <a:off x="4008120" y="4514850"/>
            <a:ext cx="6718935" cy="970915"/>
          </a:xfrm>
          <a:prstGeom prst="rect">
            <a:avLst/>
          </a:prstGeom>
          <a:solidFill>
            <a:srgbClr val="DAB86E"/>
          </a:solidFill>
        </p:spPr>
        <p:style>
          <a:lnRef idx="3">
            <a:schemeClr val="lt1"/>
          </a:lnRef>
          <a:fillRef idx="1">
            <a:schemeClr val="accent4"/>
          </a:fillRef>
          <a:effectRef idx="1">
            <a:schemeClr val="accent4"/>
          </a:effectRef>
          <a:fontRef idx="minor">
            <a:schemeClr val="lt1"/>
          </a:fontRef>
        </p:style>
        <p:txBody>
          <a:bodyPr rtlCol="0" anchor="ctr"/>
          <a:p>
            <a:pPr algn="l"/>
            <a:r>
              <a:rPr lang="zh-CN" altLang="en-US">
                <a:solidFill>
                  <a:schemeClr val="tx1"/>
                </a:solidFill>
              </a:rPr>
              <a:t>公益活动积极正面的形象，帮助政府塑造良好的形象，产生积极的社会效应。</a:t>
            </a:r>
            <a:endParaRPr lang="zh-CN" altLang="en-US">
              <a:solidFill>
                <a:schemeClr val="tx1"/>
              </a:solidFill>
            </a:endParaRPr>
          </a:p>
        </p:txBody>
      </p:sp>
      <p:pic>
        <p:nvPicPr>
          <p:cNvPr id="3" name="图片 2" descr="透明底白色字"/>
          <p:cNvPicPr>
            <a:picLocks noChangeAspect="1"/>
          </p:cNvPicPr>
          <p:nvPr/>
        </p:nvPicPr>
        <p:blipFill>
          <a:blip r:embed="rId1"/>
          <a:srcRect l="21181" t="39741" r="20448" b="38693"/>
          <a:stretch>
            <a:fillRect/>
          </a:stretch>
        </p:blipFill>
        <p:spPr>
          <a:xfrm>
            <a:off x="9406255" y="431800"/>
            <a:ext cx="2260600" cy="835025"/>
          </a:xfrm>
          <a:prstGeom prst="rect">
            <a:avLst/>
          </a:prstGeom>
        </p:spPr>
      </p:pic>
    </p:spTree>
    <p:custDataLst>
      <p:tags r:id="rId2"/>
    </p:custData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标题 1"/>
          <p:cNvSpPr>
            <a:spLocks noGrp="1"/>
          </p:cNvSpPr>
          <p:nvPr>
            <p:ph type="title"/>
          </p:nvPr>
        </p:nvSpPr>
        <p:spPr>
          <a:xfrm>
            <a:off x="898843" y="335598"/>
            <a:ext cx="8913813" cy="811212"/>
          </a:xfrm>
        </p:spPr>
        <p:txBody>
          <a:bodyPr anchor="ctr"/>
          <a:p>
            <a:r>
              <a:rPr lang="zh-CN" altLang="en-US" sz="3600" b="1">
                <a:solidFill>
                  <a:srgbClr val="DAB86E"/>
                </a:solidFill>
                <a:latin typeface="黑体" panose="02010609060101010101" charset="-122"/>
                <a:ea typeface="黑体" panose="02010609060101010101" charset="-122"/>
              </a:rPr>
              <a:t>公益活动，提升企业品牌效应！</a:t>
            </a:r>
            <a:endParaRPr lang="zh-CN" altLang="en-US" sz="3600" b="1">
              <a:solidFill>
                <a:srgbClr val="DAB86E"/>
              </a:solidFill>
              <a:latin typeface="黑体" panose="02010609060101010101" charset="-122"/>
              <a:ea typeface="黑体" panose="02010609060101010101" charset="-122"/>
            </a:endParaRPr>
          </a:p>
        </p:txBody>
      </p:sp>
      <p:pic>
        <p:nvPicPr>
          <p:cNvPr id="4" name="图片 3"/>
          <p:cNvPicPr>
            <a:picLocks noChangeAspect="1"/>
          </p:cNvPicPr>
          <p:nvPr/>
        </p:nvPicPr>
        <p:blipFill>
          <a:blip r:embed="rId1"/>
          <a:stretch>
            <a:fillRect/>
          </a:stretch>
        </p:blipFill>
        <p:spPr>
          <a:xfrm>
            <a:off x="335281" y="3352800"/>
            <a:ext cx="4964112" cy="3095625"/>
          </a:xfrm>
          <a:prstGeom prst="rect">
            <a:avLst/>
          </a:prstGeom>
          <a:noFill/>
          <a:ln w="9525">
            <a:noFill/>
          </a:ln>
        </p:spPr>
      </p:pic>
      <p:pic>
        <p:nvPicPr>
          <p:cNvPr id="5" name="图片 4"/>
          <p:cNvPicPr>
            <a:picLocks noChangeAspect="1"/>
          </p:cNvPicPr>
          <p:nvPr/>
        </p:nvPicPr>
        <p:blipFill>
          <a:blip r:embed="rId2"/>
          <a:stretch>
            <a:fillRect/>
          </a:stretch>
        </p:blipFill>
        <p:spPr>
          <a:xfrm>
            <a:off x="1226186" y="2907983"/>
            <a:ext cx="5395912" cy="2986087"/>
          </a:xfrm>
          <a:prstGeom prst="rect">
            <a:avLst/>
          </a:prstGeom>
          <a:noFill/>
          <a:ln w="9525">
            <a:noFill/>
          </a:ln>
        </p:spPr>
      </p:pic>
      <p:pic>
        <p:nvPicPr>
          <p:cNvPr id="6" name="图片 5"/>
          <p:cNvPicPr>
            <a:picLocks noChangeAspect="1"/>
          </p:cNvPicPr>
          <p:nvPr/>
        </p:nvPicPr>
        <p:blipFill>
          <a:blip r:embed="rId3"/>
          <a:stretch>
            <a:fillRect/>
          </a:stretch>
        </p:blipFill>
        <p:spPr>
          <a:xfrm>
            <a:off x="2382521" y="1771650"/>
            <a:ext cx="6310312" cy="3314700"/>
          </a:xfrm>
          <a:prstGeom prst="rect">
            <a:avLst/>
          </a:prstGeom>
          <a:noFill/>
          <a:ln w="9525">
            <a:noFill/>
          </a:ln>
        </p:spPr>
      </p:pic>
      <p:pic>
        <p:nvPicPr>
          <p:cNvPr id="7" name="图片 6"/>
          <p:cNvPicPr>
            <a:picLocks noChangeAspect="1"/>
          </p:cNvPicPr>
          <p:nvPr/>
        </p:nvPicPr>
        <p:blipFill>
          <a:blip r:embed="rId4"/>
          <a:srcRect b="16455"/>
          <a:stretch>
            <a:fillRect/>
          </a:stretch>
        </p:blipFill>
        <p:spPr>
          <a:xfrm>
            <a:off x="3307081" y="1146810"/>
            <a:ext cx="5983287" cy="3257550"/>
          </a:xfrm>
          <a:prstGeom prst="rect">
            <a:avLst/>
          </a:prstGeom>
          <a:noFill/>
          <a:ln w="9525">
            <a:noFill/>
          </a:ln>
        </p:spPr>
      </p:pic>
      <p:pic>
        <p:nvPicPr>
          <p:cNvPr id="8" name="图片 7"/>
          <p:cNvPicPr>
            <a:picLocks noChangeAspect="1"/>
          </p:cNvPicPr>
          <p:nvPr/>
        </p:nvPicPr>
        <p:blipFill>
          <a:blip r:embed="rId5"/>
          <a:stretch>
            <a:fillRect/>
          </a:stretch>
        </p:blipFill>
        <p:spPr>
          <a:xfrm>
            <a:off x="4534536" y="2070100"/>
            <a:ext cx="6202362" cy="3540125"/>
          </a:xfrm>
          <a:prstGeom prst="rect">
            <a:avLst/>
          </a:prstGeom>
          <a:noFill/>
          <a:ln w="9525">
            <a:noFill/>
          </a:ln>
        </p:spPr>
      </p:pic>
      <p:pic>
        <p:nvPicPr>
          <p:cNvPr id="9" name="图片 8"/>
          <p:cNvPicPr>
            <a:picLocks noChangeAspect="1"/>
          </p:cNvPicPr>
          <p:nvPr/>
        </p:nvPicPr>
        <p:blipFill>
          <a:blip r:embed="rId6"/>
          <a:stretch>
            <a:fillRect/>
          </a:stretch>
        </p:blipFill>
        <p:spPr>
          <a:xfrm>
            <a:off x="5988051" y="2908300"/>
            <a:ext cx="6119812" cy="3108325"/>
          </a:xfrm>
          <a:prstGeom prst="rect">
            <a:avLst/>
          </a:prstGeom>
          <a:noFill/>
          <a:ln w="9525">
            <a:noFill/>
          </a:ln>
        </p:spPr>
      </p:pic>
      <p:pic>
        <p:nvPicPr>
          <p:cNvPr id="10" name="图片 9"/>
          <p:cNvPicPr>
            <a:picLocks noChangeAspect="1"/>
          </p:cNvPicPr>
          <p:nvPr/>
        </p:nvPicPr>
        <p:blipFill>
          <a:blip r:embed="rId7"/>
          <a:stretch>
            <a:fillRect/>
          </a:stretch>
        </p:blipFill>
        <p:spPr>
          <a:xfrm>
            <a:off x="6621463" y="4311015"/>
            <a:ext cx="5387975" cy="2533650"/>
          </a:xfrm>
          <a:prstGeom prst="rect">
            <a:avLst/>
          </a:prstGeom>
          <a:noFill/>
          <a:ln w="9525">
            <a:noFill/>
          </a:ln>
        </p:spPr>
      </p:pic>
      <p:pic>
        <p:nvPicPr>
          <p:cNvPr id="3" name="图片 2" descr="透明底白色字"/>
          <p:cNvPicPr>
            <a:picLocks noChangeAspect="1"/>
          </p:cNvPicPr>
          <p:nvPr/>
        </p:nvPicPr>
        <p:blipFill>
          <a:blip r:embed="rId8"/>
          <a:srcRect l="21181" t="39741" r="20448" b="38693"/>
          <a:stretch>
            <a:fillRect/>
          </a:stretch>
        </p:blipFill>
        <p:spPr>
          <a:xfrm>
            <a:off x="9406255" y="431800"/>
            <a:ext cx="2260600" cy="835025"/>
          </a:xfrm>
          <a:prstGeom prst="rect">
            <a:avLst/>
          </a:prstGeom>
        </p:spPr>
      </p:pic>
    </p:spTree>
    <p:custDataLst>
      <p:tags r:id="rId9"/>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
                                          </p:val>
                                        </p:tav>
                                        <p:tav tm="100000">
                                          <p:val>
                                            <p:strVal val="#ppt_x"/>
                                          </p:val>
                                        </p:tav>
                                      </p:tavLst>
                                    </p:anim>
                                    <p:anim calcmode="lin" valueType="num">
                                      <p:cBhvr>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标题 1"/>
          <p:cNvSpPr>
            <a:spLocks noGrp="1"/>
          </p:cNvSpPr>
          <p:nvPr>
            <p:ph type="title"/>
          </p:nvPr>
        </p:nvSpPr>
        <p:spPr>
          <a:xfrm>
            <a:off x="1028356" y="310879"/>
            <a:ext cx="8913813" cy="684213"/>
          </a:xfrm>
        </p:spPr>
        <p:txBody>
          <a:bodyPr anchor="ctr">
            <a:normAutofit/>
          </a:bodyPr>
          <a:p>
            <a:r>
              <a:rPr lang="zh-CN" altLang="en-US" sz="4000" dirty="0">
                <a:solidFill>
                  <a:srgbClr val="DAB86E"/>
                </a:solidFill>
                <a:latin typeface="+mn-ea"/>
              </a:rPr>
              <a:t>共享课室助学万里行（</a:t>
            </a:r>
            <a:r>
              <a:rPr lang="zh-CN" altLang="en-US" sz="4000" b="1" dirty="0">
                <a:solidFill>
                  <a:srgbClr val="DAB86E"/>
                </a:solidFill>
                <a:latin typeface="楷体" panose="02010609060101010101" charset="-122"/>
                <a:ea typeface="楷体" panose="02010609060101010101" charset="-122"/>
              </a:rPr>
              <a:t>连南站）</a:t>
            </a:r>
            <a:endParaRPr lang="zh-CN" altLang="en-US" sz="4000" b="1" dirty="0">
              <a:solidFill>
                <a:srgbClr val="DAB86E"/>
              </a:solidFill>
              <a:latin typeface="楷体" panose="02010609060101010101" charset="-122"/>
              <a:ea typeface="楷体" panose="02010609060101010101" charset="-122"/>
            </a:endParaRPr>
          </a:p>
        </p:txBody>
      </p:sp>
      <p:sp>
        <p:nvSpPr>
          <p:cNvPr id="12" name="圆角矩形 11"/>
          <p:cNvSpPr/>
          <p:nvPr/>
        </p:nvSpPr>
        <p:spPr>
          <a:xfrm>
            <a:off x="8341360" y="6141720"/>
            <a:ext cx="2549525" cy="4419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42900" algn="ctr"/>
            <a:r>
              <a:rPr lang="en-US" altLang="en-US" sz="1200" dirty="0">
                <a:solidFill>
                  <a:srgbClr val="DAB86E"/>
                </a:solidFill>
                <a:latin typeface="微软雅黑" panose="020B0503020204020204" charset="-122"/>
                <a:ea typeface="微软雅黑" panose="020B0503020204020204" charset="-122"/>
                <a:sym typeface="+mn-ea"/>
              </a:rPr>
              <a:t>捐助</a:t>
            </a:r>
            <a:r>
              <a:rPr lang="zh-CN" sz="1200" dirty="0">
                <a:solidFill>
                  <a:srgbClr val="DAB86E"/>
                </a:solidFill>
                <a:latin typeface="微软雅黑" panose="020B0503020204020204" charset="-122"/>
                <a:ea typeface="微软雅黑" panose="020B0503020204020204" charset="-122"/>
                <a:sym typeface="+mn-ea"/>
              </a:rPr>
              <a:t>智能教育机器人给留守儿童</a:t>
            </a:r>
            <a:endParaRPr lang="zh-CN" sz="1200" noProof="1" dirty="0">
              <a:solidFill>
                <a:srgbClr val="DAB86E"/>
              </a:solidFill>
              <a:latin typeface="微软雅黑" panose="020B0503020204020204" charset="-122"/>
              <a:ea typeface="微软雅黑" panose="020B0503020204020204" charset="-122"/>
              <a:sym typeface="+mn-ea"/>
            </a:endParaRPr>
          </a:p>
        </p:txBody>
      </p:sp>
      <p:sp>
        <p:nvSpPr>
          <p:cNvPr id="15" name="圆角矩形 11"/>
          <p:cNvSpPr/>
          <p:nvPr/>
        </p:nvSpPr>
        <p:spPr>
          <a:xfrm>
            <a:off x="4681220" y="3172460"/>
            <a:ext cx="2549525" cy="4419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42900" algn="ctr"/>
            <a:r>
              <a:rPr lang="en-US" altLang="en-US" sz="1200" dirty="0">
                <a:solidFill>
                  <a:srgbClr val="DAB86E"/>
                </a:solidFill>
                <a:latin typeface="微软雅黑" panose="020B0503020204020204" charset="-122"/>
                <a:ea typeface="微软雅黑" panose="020B0503020204020204" charset="-122"/>
                <a:sym typeface="+mn-ea"/>
              </a:rPr>
              <a:t>捐助</a:t>
            </a:r>
            <a:r>
              <a:rPr lang="zh-CN" sz="1200" dirty="0">
                <a:solidFill>
                  <a:srgbClr val="DAB86E"/>
                </a:solidFill>
                <a:latin typeface="微软雅黑" panose="020B0503020204020204" charset="-122"/>
                <a:ea typeface="微软雅黑" panose="020B0503020204020204" charset="-122"/>
                <a:sym typeface="+mn-ea"/>
              </a:rPr>
              <a:t>教育机器人</a:t>
            </a:r>
            <a:r>
              <a:rPr lang="en-US" altLang="en-US" sz="1200" dirty="0">
                <a:solidFill>
                  <a:srgbClr val="DAB86E"/>
                </a:solidFill>
                <a:latin typeface="微软雅黑" panose="020B0503020204020204" charset="-122"/>
                <a:ea typeface="微软雅黑" panose="020B0503020204020204" charset="-122"/>
                <a:sym typeface="+mn-ea"/>
              </a:rPr>
              <a:t>助学</a:t>
            </a:r>
            <a:endParaRPr lang="en-US" altLang="en-US" sz="1200" noProof="1" dirty="0">
              <a:solidFill>
                <a:srgbClr val="DAB86E"/>
              </a:solidFill>
              <a:latin typeface="微软雅黑" panose="020B0503020204020204" charset="-122"/>
              <a:ea typeface="微软雅黑" panose="020B0503020204020204" charset="-122"/>
              <a:sym typeface="+mn-ea"/>
            </a:endParaRPr>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t="11538"/>
          <a:stretch>
            <a:fillRect/>
          </a:stretch>
        </p:blipFill>
        <p:spPr>
          <a:xfrm>
            <a:off x="8066405" y="1292225"/>
            <a:ext cx="2834005" cy="1880235"/>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775" y="1231265"/>
            <a:ext cx="2782570" cy="189738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b="14700"/>
          <a:stretch>
            <a:fillRect/>
          </a:stretch>
        </p:blipFill>
        <p:spPr>
          <a:xfrm>
            <a:off x="4532630" y="1307465"/>
            <a:ext cx="2846070" cy="1821180"/>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440" y="4008120"/>
            <a:ext cx="2809875" cy="2107565"/>
          </a:xfrm>
          <a:prstGeom prst="rect">
            <a:avLst/>
          </a:prstGeom>
        </p:spPr>
      </p:pic>
      <p:sp>
        <p:nvSpPr>
          <p:cNvPr id="22" name="圆角矩形 11"/>
          <p:cNvSpPr/>
          <p:nvPr/>
        </p:nvSpPr>
        <p:spPr>
          <a:xfrm>
            <a:off x="8208645" y="3128645"/>
            <a:ext cx="2549525" cy="4419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42900" algn="ctr"/>
            <a:r>
              <a:rPr lang="en-US" altLang="en-US" sz="1200" dirty="0">
                <a:solidFill>
                  <a:srgbClr val="DAB86E"/>
                </a:solidFill>
                <a:latin typeface="微软雅黑" panose="020B0503020204020204" charset="-122"/>
                <a:ea typeface="微软雅黑" panose="020B0503020204020204" charset="-122"/>
                <a:sym typeface="+mn-ea"/>
              </a:rPr>
              <a:t>捐助智能课室助学</a:t>
            </a:r>
            <a:endParaRPr lang="en-US" altLang="en-US" sz="1200" noProof="1" dirty="0">
              <a:solidFill>
                <a:srgbClr val="DAB86E"/>
              </a:solidFill>
              <a:latin typeface="微软雅黑" panose="020B0503020204020204" charset="-122"/>
              <a:ea typeface="微软雅黑" panose="020B0503020204020204" charset="-122"/>
              <a:sym typeface="+mn-ea"/>
            </a:endParaRPr>
          </a:p>
        </p:txBody>
      </p:sp>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5810" y="3962400"/>
            <a:ext cx="2759710" cy="2070100"/>
          </a:xfrm>
          <a:prstGeom prst="rect">
            <a:avLst/>
          </a:prstGeom>
        </p:spPr>
      </p:pic>
      <p:sp>
        <p:nvSpPr>
          <p:cNvPr id="25" name="圆角矩形 11"/>
          <p:cNvSpPr/>
          <p:nvPr/>
        </p:nvSpPr>
        <p:spPr>
          <a:xfrm>
            <a:off x="4785995" y="6148070"/>
            <a:ext cx="2549525" cy="4419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42900" algn="ctr"/>
            <a:r>
              <a:rPr lang="zh-CN" altLang="en-US" sz="1200" dirty="0">
                <a:solidFill>
                  <a:srgbClr val="DAB86E"/>
                </a:solidFill>
                <a:latin typeface="微软雅黑" panose="020B0503020204020204" charset="-122"/>
                <a:ea typeface="微软雅黑" panose="020B0503020204020204" charset="-122"/>
                <a:sym typeface="+mn-ea"/>
              </a:rPr>
              <a:t>粤北山区贫困孩子邓同学四面</a:t>
            </a:r>
            <a:endParaRPr lang="zh-CN" altLang="en-US" sz="1200" dirty="0">
              <a:solidFill>
                <a:srgbClr val="DAB86E"/>
              </a:solidFill>
              <a:latin typeface="微软雅黑" panose="020B0503020204020204" charset="-122"/>
              <a:ea typeface="微软雅黑" panose="020B0503020204020204" charset="-122"/>
              <a:sym typeface="+mn-ea"/>
            </a:endParaRPr>
          </a:p>
          <a:p>
            <a:pPr indent="-342900" algn="ctr"/>
            <a:r>
              <a:rPr lang="zh-CN" altLang="en-US" sz="1200" dirty="0">
                <a:solidFill>
                  <a:srgbClr val="DAB86E"/>
                </a:solidFill>
                <a:latin typeface="微软雅黑" panose="020B0503020204020204" charset="-122"/>
                <a:ea typeface="微软雅黑" panose="020B0503020204020204" charset="-122"/>
                <a:sym typeface="+mn-ea"/>
              </a:rPr>
              <a:t>漏风的家</a:t>
            </a:r>
            <a:endParaRPr lang="zh-CN" altLang="en-US" sz="1200" noProof="1" dirty="0">
              <a:solidFill>
                <a:srgbClr val="DAB86E"/>
              </a:solidFill>
              <a:latin typeface="微软雅黑" panose="020B0503020204020204" charset="-122"/>
              <a:ea typeface="微软雅黑" panose="020B0503020204020204" charset="-122"/>
              <a:sym typeface="+mn-ea"/>
            </a:endParaRPr>
          </a:p>
        </p:txBody>
      </p:sp>
      <p:sp>
        <p:nvSpPr>
          <p:cNvPr id="26" name="圆角矩形 11"/>
          <p:cNvSpPr/>
          <p:nvPr/>
        </p:nvSpPr>
        <p:spPr>
          <a:xfrm>
            <a:off x="1028065" y="6148070"/>
            <a:ext cx="2549525" cy="4419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42900" algn="ctr"/>
            <a:r>
              <a:rPr lang="en-US" altLang="en-US" sz="1200" dirty="0">
                <a:solidFill>
                  <a:srgbClr val="DAB86E"/>
                </a:solidFill>
                <a:latin typeface="微软雅黑" panose="020B0503020204020204" charset="-122"/>
                <a:ea typeface="微软雅黑" panose="020B0503020204020204" charset="-122"/>
                <a:sym typeface="+mn-ea"/>
              </a:rPr>
              <a:t>为贫困学生讲解智能</a:t>
            </a:r>
            <a:endParaRPr lang="en-US" altLang="en-US" sz="1200" dirty="0">
              <a:solidFill>
                <a:srgbClr val="DAB86E"/>
              </a:solidFill>
              <a:latin typeface="微软雅黑" panose="020B0503020204020204" charset="-122"/>
              <a:ea typeface="微软雅黑" panose="020B0503020204020204" charset="-122"/>
              <a:sym typeface="+mn-ea"/>
            </a:endParaRPr>
          </a:p>
          <a:p>
            <a:pPr indent="-342900" algn="ctr"/>
            <a:r>
              <a:rPr lang="zh-CN" altLang="en-US" sz="1200" dirty="0">
                <a:solidFill>
                  <a:srgbClr val="DAB86E"/>
                </a:solidFill>
                <a:latin typeface="微软雅黑" panose="020B0503020204020204" charset="-122"/>
                <a:ea typeface="微软雅黑" panose="020B0503020204020204" charset="-122"/>
                <a:sym typeface="+mn-ea"/>
              </a:rPr>
              <a:t>教育</a:t>
            </a:r>
            <a:r>
              <a:rPr lang="en-US" altLang="en-US" sz="1200" dirty="0">
                <a:solidFill>
                  <a:srgbClr val="DAB86E"/>
                </a:solidFill>
                <a:latin typeface="微软雅黑" panose="020B0503020204020204" charset="-122"/>
                <a:ea typeface="微软雅黑" panose="020B0503020204020204" charset="-122"/>
                <a:sym typeface="+mn-ea"/>
              </a:rPr>
              <a:t>机器人使用方法</a:t>
            </a:r>
            <a:endParaRPr lang="en-US" altLang="en-US" sz="1200" noProof="1" dirty="0">
              <a:solidFill>
                <a:srgbClr val="DAB86E"/>
              </a:solidFill>
              <a:latin typeface="微软雅黑" panose="020B0503020204020204" charset="-122"/>
              <a:ea typeface="微软雅黑" panose="020B0503020204020204" charset="-122"/>
              <a:sym typeface="+mn-ea"/>
            </a:endParaRPr>
          </a:p>
        </p:txBody>
      </p:sp>
      <p:sp>
        <p:nvSpPr>
          <p:cNvPr id="27" name="圆角矩形 11"/>
          <p:cNvSpPr/>
          <p:nvPr/>
        </p:nvSpPr>
        <p:spPr>
          <a:xfrm>
            <a:off x="1028065" y="3208020"/>
            <a:ext cx="2549525" cy="4419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en-US" altLang="en-US" sz="1200" dirty="0">
                <a:solidFill>
                  <a:srgbClr val="DAB86E"/>
                </a:solidFill>
                <a:latin typeface="微软雅黑" panose="020B0503020204020204" charset="-122"/>
                <a:ea typeface="微软雅黑" panose="020B0503020204020204" charset="-122"/>
                <a:sym typeface="+mn-ea"/>
              </a:rPr>
              <a:t>助学万里行活动</a:t>
            </a:r>
            <a:endParaRPr lang="en-US" altLang="en-US" sz="1200" dirty="0">
              <a:solidFill>
                <a:srgbClr val="DAB86E"/>
              </a:solidFill>
              <a:latin typeface="微软雅黑" panose="020B0503020204020204" charset="-122"/>
              <a:ea typeface="微软雅黑" panose="020B0503020204020204" charset="-122"/>
              <a:sym typeface="+mn-ea"/>
            </a:endParaRPr>
          </a:p>
          <a:p>
            <a:pPr algn="ctr" fontAlgn="base"/>
            <a:endParaRPr lang="en-US" altLang="en-US" sz="1200" noProof="1" dirty="0">
              <a:solidFill>
                <a:srgbClr val="DAB86E"/>
              </a:solidFill>
              <a:latin typeface="微软雅黑" panose="020B0503020204020204" charset="-122"/>
              <a:ea typeface="微软雅黑" panose="020B0503020204020204" charset="-122"/>
              <a:sym typeface="+mn-ea"/>
            </a:endParaRPr>
          </a:p>
        </p:txBody>
      </p:sp>
      <p:pic>
        <p:nvPicPr>
          <p:cNvPr id="2" name="图片 1"/>
          <p:cNvPicPr>
            <a:picLocks noChangeAspect="1"/>
          </p:cNvPicPr>
          <p:nvPr/>
        </p:nvPicPr>
        <p:blipFill>
          <a:blip r:embed="rId6"/>
          <a:stretch>
            <a:fillRect/>
          </a:stretch>
        </p:blipFill>
        <p:spPr>
          <a:xfrm>
            <a:off x="8279765" y="4008120"/>
            <a:ext cx="2589530" cy="1942465"/>
          </a:xfrm>
          <a:prstGeom prst="rect">
            <a:avLst/>
          </a:prstGeom>
        </p:spPr>
      </p:pic>
    </p:spTree>
    <p:custDataLst>
      <p:tags r:id="rId7"/>
    </p:custData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1"/>
          <p:cNvSpPr>
            <a:spLocks noGrp="1"/>
          </p:cNvSpPr>
          <p:nvPr>
            <p:ph type="title"/>
          </p:nvPr>
        </p:nvSpPr>
        <p:spPr>
          <a:xfrm>
            <a:off x="957871" y="600439"/>
            <a:ext cx="8913813" cy="684213"/>
          </a:xfrm>
        </p:spPr>
        <p:txBody>
          <a:bodyPr anchor="ctr">
            <a:normAutofit/>
          </a:bodyPr>
          <a:p>
            <a:r>
              <a:rPr lang="zh-CN" altLang="en-US" sz="4000" dirty="0">
                <a:solidFill>
                  <a:srgbClr val="DAB86E"/>
                </a:solidFill>
                <a:latin typeface="+mn-ea"/>
              </a:rPr>
              <a:t>共享课室助学万里行（富川站</a:t>
            </a:r>
            <a:r>
              <a:rPr lang="zh-CN" altLang="en-US" sz="4000" b="1" dirty="0">
                <a:solidFill>
                  <a:srgbClr val="DAB86E"/>
                </a:solidFill>
                <a:latin typeface="楷体" panose="02010609060101010101" charset="-122"/>
                <a:ea typeface="楷体" panose="02010609060101010101" charset="-122"/>
              </a:rPr>
              <a:t>）</a:t>
            </a:r>
            <a:endParaRPr lang="zh-CN" altLang="en-US" sz="4000" b="1" dirty="0">
              <a:solidFill>
                <a:srgbClr val="DAB86E"/>
              </a:solidFill>
              <a:latin typeface="楷体" panose="02010609060101010101" charset="-122"/>
              <a:ea typeface="楷体" panose="02010609060101010101" charset="-122"/>
            </a:endParaRPr>
          </a:p>
        </p:txBody>
      </p:sp>
      <p:grpSp>
        <p:nvGrpSpPr>
          <p:cNvPr id="4" name="组合 3"/>
          <p:cNvGrpSpPr/>
          <p:nvPr/>
        </p:nvGrpSpPr>
        <p:grpSpPr>
          <a:xfrm>
            <a:off x="957580" y="2468245"/>
            <a:ext cx="10596880" cy="3018155"/>
            <a:chOff x="2108" y="3887"/>
            <a:chExt cx="14384" cy="4273"/>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33" y="3888"/>
              <a:ext cx="3955" cy="3036"/>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8" y="3888"/>
              <a:ext cx="4049" cy="3037"/>
            </a:xfrm>
            <a:prstGeom prst="rect">
              <a:avLst/>
            </a:prstGeom>
          </p:spPr>
        </p:pic>
        <p:pic>
          <p:nvPicPr>
            <p:cNvPr id="9" name="图片 8"/>
            <p:cNvPicPr>
              <a:picLocks noChangeAspect="1"/>
            </p:cNvPicPr>
            <p:nvPr/>
          </p:nvPicPr>
          <p:blipFill>
            <a:blip r:embed="rId3"/>
            <a:stretch>
              <a:fillRect/>
            </a:stretch>
          </p:blipFill>
          <p:spPr>
            <a:xfrm>
              <a:off x="12264" y="3887"/>
              <a:ext cx="4229" cy="3037"/>
            </a:xfrm>
            <a:prstGeom prst="rect">
              <a:avLst/>
            </a:prstGeom>
          </p:spPr>
        </p:pic>
        <p:sp>
          <p:nvSpPr>
            <p:cNvPr id="10" name="矩形 9"/>
            <p:cNvSpPr/>
            <p:nvPr/>
          </p:nvSpPr>
          <p:spPr>
            <a:xfrm>
              <a:off x="2108" y="7492"/>
              <a:ext cx="4049" cy="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a:solidFill>
                    <a:srgbClr val="DAB86E"/>
                  </a:solidFill>
                </a:rPr>
                <a:t>捐助现场合影</a:t>
              </a:r>
              <a:endParaRPr lang="zh-CN" altLang="en-US" dirty="0">
                <a:solidFill>
                  <a:srgbClr val="DAB86E"/>
                </a:solidFill>
              </a:endParaRPr>
            </a:p>
          </p:txBody>
        </p:sp>
        <p:sp>
          <p:nvSpPr>
            <p:cNvPr id="11" name="矩形 10"/>
            <p:cNvSpPr/>
            <p:nvPr/>
          </p:nvSpPr>
          <p:spPr>
            <a:xfrm>
              <a:off x="7233" y="7492"/>
              <a:ext cx="4049" cy="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42900" algn="ctr"/>
              <a:r>
                <a:rPr lang="zh-CN" altLang="en-US" dirty="0">
                  <a:solidFill>
                    <a:srgbClr val="DAB86E"/>
                  </a:solidFill>
                  <a:latin typeface="微软雅黑" panose="020B0503020204020204" charset="-122"/>
                  <a:ea typeface="微软雅黑" panose="020B0503020204020204" charset="-122"/>
                  <a:sym typeface="+mn-ea"/>
                </a:rPr>
                <a:t>共享课室助学课程。</a:t>
              </a:r>
              <a:endParaRPr lang="zh-CN" altLang="en-US" dirty="0">
                <a:solidFill>
                  <a:srgbClr val="DAB86E"/>
                </a:solidFill>
                <a:latin typeface="微软雅黑" panose="020B0503020204020204" charset="-122"/>
                <a:ea typeface="微软雅黑" panose="020B0503020204020204" charset="-122"/>
                <a:sym typeface="+mn-ea"/>
              </a:endParaRPr>
            </a:p>
          </p:txBody>
        </p:sp>
        <p:sp>
          <p:nvSpPr>
            <p:cNvPr id="12" name="矩形 11"/>
            <p:cNvSpPr/>
            <p:nvPr/>
          </p:nvSpPr>
          <p:spPr>
            <a:xfrm>
              <a:off x="12358" y="7492"/>
              <a:ext cx="4049" cy="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42900" algn="ctr"/>
              <a:r>
                <a:rPr lang="zh-CN" altLang="en-US" dirty="0">
                  <a:solidFill>
                    <a:srgbClr val="DAB86E"/>
                  </a:solidFill>
                  <a:latin typeface="微软雅黑" panose="020B0503020204020204" charset="-122"/>
                  <a:ea typeface="微软雅黑" panose="020B0503020204020204" charset="-122"/>
                  <a:sym typeface="+mn-ea"/>
                </a:rPr>
                <a:t>智能机器人陪伴，</a:t>
              </a:r>
              <a:endParaRPr lang="zh-CN" altLang="en-US" dirty="0">
                <a:solidFill>
                  <a:srgbClr val="DAB86E"/>
                </a:solidFill>
                <a:latin typeface="微软雅黑" panose="020B0503020204020204" charset="-122"/>
                <a:ea typeface="微软雅黑" panose="020B0503020204020204" charset="-122"/>
                <a:sym typeface="+mn-ea"/>
              </a:endParaRPr>
            </a:p>
            <a:p>
              <a:pPr indent="-342900" algn="ctr"/>
              <a:r>
                <a:rPr lang="zh-CN" altLang="en-US" dirty="0">
                  <a:solidFill>
                    <a:srgbClr val="DAB86E"/>
                  </a:solidFill>
                  <a:latin typeface="微软雅黑" panose="020B0503020204020204" charset="-122"/>
                  <a:ea typeface="微软雅黑" panose="020B0503020204020204" charset="-122"/>
                  <a:sym typeface="+mn-ea"/>
                </a:rPr>
                <a:t>让孩子们开心学习。</a:t>
              </a:r>
              <a:endParaRPr lang="zh-CN" altLang="en-US" dirty="0">
                <a:solidFill>
                  <a:srgbClr val="DAB86E"/>
                </a:solidFill>
                <a:latin typeface="微软雅黑" panose="020B0503020204020204" charset="-122"/>
                <a:ea typeface="微软雅黑" panose="020B0503020204020204" charset="-122"/>
                <a:sym typeface="+mn-ea"/>
              </a:endParaRPr>
            </a:p>
            <a:p>
              <a:pPr algn="ctr"/>
              <a:endParaRPr lang="zh-CN" altLang="en-US" dirty="0">
                <a:solidFill>
                  <a:srgbClr val="DAB86E"/>
                </a:solidFill>
                <a:latin typeface="微软雅黑" panose="020B0503020204020204" charset="-122"/>
                <a:ea typeface="微软雅黑" panose="020B0503020204020204" charset="-122"/>
                <a:sym typeface="+mn-ea"/>
              </a:endParaRPr>
            </a:p>
          </p:txBody>
        </p:sp>
      </p:grpSp>
    </p:spTree>
    <p:custDataLst>
      <p:tags r:id="rId4"/>
    </p:custData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椭圆 3"/>
          <p:cNvSpPr/>
          <p:nvPr/>
        </p:nvSpPr>
        <p:spPr>
          <a:xfrm>
            <a:off x="3676015" y="3105785"/>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圆角矩形 5"/>
          <p:cNvSpPr/>
          <p:nvPr/>
        </p:nvSpPr>
        <p:spPr>
          <a:xfrm>
            <a:off x="4922520" y="3192780"/>
            <a:ext cx="3978275" cy="7924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b="1" dirty="0">
                <a:solidFill>
                  <a:schemeClr val="tx1"/>
                </a:solidFill>
                <a:latin typeface="造字工房悦黑体验版纤细体" pitchFamily="50" charset="-122"/>
                <a:ea typeface="造字工房悦黑体验版纤细体" pitchFamily="50" charset="-122"/>
                <a:sym typeface="+mn-ea"/>
              </a:rPr>
              <a:t>谢谢！</a:t>
            </a:r>
            <a:endParaRPr lang="zh-CN" altLang="en-US" sz="2400" b="1" dirty="0">
              <a:solidFill>
                <a:schemeClr val="tx1"/>
              </a:solidFill>
              <a:latin typeface="造字工房悦黑体验版纤细体" pitchFamily="50" charset="-122"/>
              <a:ea typeface="造字工房悦黑体验版纤细体" pitchFamily="50" charset="-122"/>
              <a:sym typeface="+mn-ea"/>
            </a:endParaRPr>
          </a:p>
        </p:txBody>
      </p:sp>
    </p:spTree>
    <p:custDataLst>
      <p:tags r:id="rId1"/>
    </p:custData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透明底白色字"/>
          <p:cNvPicPr>
            <a:picLocks noChangeAspect="1"/>
          </p:cNvPicPr>
          <p:nvPr/>
        </p:nvPicPr>
        <p:blipFill>
          <a:blip r:embed="rId1"/>
          <a:srcRect l="21181" t="39741" r="20448" b="38693"/>
          <a:stretch>
            <a:fillRect/>
          </a:stretch>
        </p:blipFill>
        <p:spPr>
          <a:xfrm>
            <a:off x="9406255" y="447040"/>
            <a:ext cx="2260600" cy="835025"/>
          </a:xfrm>
          <a:prstGeom prst="rect">
            <a:avLst/>
          </a:prstGeom>
        </p:spPr>
      </p:pic>
      <p:sp>
        <p:nvSpPr>
          <p:cNvPr id="2" name="椭圆 1"/>
          <p:cNvSpPr/>
          <p:nvPr/>
        </p:nvSpPr>
        <p:spPr>
          <a:xfrm>
            <a:off x="3488690" y="2917190"/>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3674745" y="3026410"/>
            <a:ext cx="581660" cy="706755"/>
          </a:xfrm>
          <a:prstGeom prst="rect">
            <a:avLst/>
          </a:prstGeom>
          <a:noFill/>
        </p:spPr>
        <p:txBody>
          <a:bodyPr wrap="square" rtlCol="0">
            <a:spAutoFit/>
          </a:bodyPr>
          <a:p>
            <a:r>
              <a:rPr lang="en-US" altLang="zh-CN" sz="4000"/>
              <a:t>1</a:t>
            </a:r>
            <a:endParaRPr lang="en-US" altLang="zh-CN" sz="4000"/>
          </a:p>
        </p:txBody>
      </p:sp>
      <p:sp>
        <p:nvSpPr>
          <p:cNvPr id="4" name="圆角矩形 3"/>
          <p:cNvSpPr/>
          <p:nvPr/>
        </p:nvSpPr>
        <p:spPr>
          <a:xfrm>
            <a:off x="4838065" y="3023870"/>
            <a:ext cx="4100195" cy="701040"/>
          </a:xfrm>
          <a:prstGeom prst="roundRect">
            <a:avLst/>
          </a:prstGeom>
          <a:solidFill>
            <a:schemeClr val="bg1"/>
          </a:solidFill>
          <a:ln>
            <a:noFill/>
          </a:ln>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p>
            <a:pPr algn="dist"/>
            <a:r>
              <a:rPr lang="zh-CN" altLang="en-US" sz="3200">
                <a:solidFill>
                  <a:schemeClr val="tx1"/>
                </a:solidFill>
              </a:rPr>
              <a:t>关注留守儿童</a:t>
            </a:r>
            <a:endParaRPr lang="zh-CN" altLang="en-US" sz="3200">
              <a:solidFill>
                <a:schemeClr val="tx1"/>
              </a:solidFill>
            </a:endParaRPr>
          </a:p>
        </p:txBody>
      </p:sp>
    </p:spTree>
    <p:custDataLst>
      <p:tags r:id="rId2"/>
    </p:custData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203450" y="2879725"/>
            <a:ext cx="7635240" cy="868680"/>
          </a:xfrm>
          <a:prstGeom prst="rect">
            <a:avLst/>
          </a:prstGeom>
          <a:noFill/>
          <a:ln>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rgbClr val="DAB86E"/>
                </a:solidFill>
                <a:latin typeface="楷体" panose="02010609060101010101" charset="-122"/>
                <a:ea typeface="楷体" panose="02010609060101010101" charset="-122"/>
              </a:rPr>
              <a:t>留守儿童已经成为重要的社会问题</a:t>
            </a:r>
            <a:endParaRPr lang="zh-CN" altLang="en-US" sz="2400" b="1">
              <a:solidFill>
                <a:srgbClr val="DAB86E"/>
              </a:solidFill>
              <a:latin typeface="楷体" panose="02010609060101010101" charset="-122"/>
              <a:ea typeface="楷体" panose="02010609060101010101" charset="-122"/>
            </a:endParaRPr>
          </a:p>
          <a:p>
            <a:pPr algn="ctr"/>
            <a:r>
              <a:rPr lang="zh-CN" altLang="en-US" sz="2000" b="1">
                <a:solidFill>
                  <a:srgbClr val="DAB86E"/>
                </a:solidFill>
                <a:latin typeface="楷体" panose="02010609060101010101" charset="-122"/>
                <a:ea typeface="楷体" panose="02010609060101010101" charset="-122"/>
                <a:sym typeface="+mn-ea"/>
              </a:rPr>
              <a:t> 人生的苦：背井离乡！人生的痛：骨肉分离！</a:t>
            </a:r>
            <a:endParaRPr lang="zh-CN" altLang="en-US" sz="2000" b="1">
              <a:solidFill>
                <a:srgbClr val="DAB86E"/>
              </a:solidFill>
              <a:latin typeface="楷体" panose="02010609060101010101" charset="-122"/>
              <a:ea typeface="楷体" panose="02010609060101010101" charset="-122"/>
              <a:sym typeface="+mn-ea"/>
            </a:endParaRPr>
          </a:p>
        </p:txBody>
      </p:sp>
      <p:pic>
        <p:nvPicPr>
          <p:cNvPr id="15361" name="图片 5"/>
          <p:cNvPicPr>
            <a:picLocks noChangeAspect="1"/>
          </p:cNvPicPr>
          <p:nvPr/>
        </p:nvPicPr>
        <p:blipFill>
          <a:blip r:embed="rId1"/>
          <a:stretch>
            <a:fillRect/>
          </a:stretch>
        </p:blipFill>
        <p:spPr>
          <a:xfrm>
            <a:off x="6682105" y="4260215"/>
            <a:ext cx="2165349" cy="1440011"/>
          </a:xfrm>
          <a:prstGeom prst="rect">
            <a:avLst/>
          </a:prstGeom>
          <a:noFill/>
          <a:ln w="44450">
            <a:solidFill>
              <a:schemeClr val="bg1"/>
            </a:solidFill>
          </a:ln>
        </p:spPr>
      </p:pic>
      <p:pic>
        <p:nvPicPr>
          <p:cNvPr id="15364" name="图片 11"/>
          <p:cNvPicPr>
            <a:picLocks noChangeAspect="1"/>
          </p:cNvPicPr>
          <p:nvPr/>
        </p:nvPicPr>
        <p:blipFill>
          <a:blip r:embed="rId2"/>
          <a:srcRect r="23152"/>
          <a:stretch>
            <a:fillRect/>
          </a:stretch>
        </p:blipFill>
        <p:spPr>
          <a:xfrm>
            <a:off x="9230360" y="4260215"/>
            <a:ext cx="1963218" cy="1440011"/>
          </a:xfrm>
          <a:prstGeom prst="rect">
            <a:avLst/>
          </a:prstGeom>
          <a:noFill/>
          <a:ln w="44450">
            <a:solidFill>
              <a:schemeClr val="bg1"/>
            </a:solidFill>
          </a:ln>
        </p:spPr>
      </p:pic>
      <p:sp>
        <p:nvSpPr>
          <p:cNvPr id="3" name="矩形 2"/>
          <p:cNvSpPr/>
          <p:nvPr/>
        </p:nvSpPr>
        <p:spPr>
          <a:xfrm>
            <a:off x="6666865" y="2163445"/>
            <a:ext cx="2180590" cy="27432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rgbClr val="DAB86E"/>
                </a:solidFill>
              </a:rPr>
              <a:t>失去年轻人的农村</a:t>
            </a:r>
            <a:endParaRPr lang="zh-CN" altLang="en-US">
              <a:solidFill>
                <a:srgbClr val="DAB86E"/>
              </a:solidFill>
            </a:endParaRPr>
          </a:p>
        </p:txBody>
      </p:sp>
      <p:sp>
        <p:nvSpPr>
          <p:cNvPr id="5" name="矩形 4"/>
          <p:cNvSpPr/>
          <p:nvPr/>
        </p:nvSpPr>
        <p:spPr>
          <a:xfrm>
            <a:off x="8822690" y="2163445"/>
            <a:ext cx="2665730" cy="27432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rgbClr val="DAB86E"/>
                </a:solidFill>
              </a:rPr>
              <a:t>连南贫困儿童：邓东海</a:t>
            </a:r>
            <a:endParaRPr lang="zh-CN" altLang="en-US">
              <a:solidFill>
                <a:srgbClr val="DAB86E"/>
              </a:solidFill>
            </a:endParaRPr>
          </a:p>
        </p:txBody>
      </p:sp>
      <p:sp>
        <p:nvSpPr>
          <p:cNvPr id="6" name="矩形 5"/>
          <p:cNvSpPr/>
          <p:nvPr/>
        </p:nvSpPr>
        <p:spPr>
          <a:xfrm>
            <a:off x="6545580" y="5911850"/>
            <a:ext cx="2423160" cy="27432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rgbClr val="DAB86E"/>
                </a:solidFill>
              </a:rPr>
              <a:t>空荡荡的山村</a:t>
            </a:r>
            <a:endParaRPr lang="zh-CN" altLang="en-US">
              <a:solidFill>
                <a:srgbClr val="DAB86E"/>
              </a:solidFill>
            </a:endParaRPr>
          </a:p>
        </p:txBody>
      </p:sp>
      <p:sp>
        <p:nvSpPr>
          <p:cNvPr id="7" name="矩形 6"/>
          <p:cNvSpPr/>
          <p:nvPr/>
        </p:nvSpPr>
        <p:spPr>
          <a:xfrm>
            <a:off x="9523730" y="5911850"/>
            <a:ext cx="1965960" cy="27432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rgbClr val="DAB86E"/>
                </a:solidFill>
              </a:rPr>
              <a:t>感慨良多</a:t>
            </a:r>
            <a:endParaRPr lang="zh-CN" altLang="en-US">
              <a:solidFill>
                <a:srgbClr val="DAB86E"/>
              </a:solidFill>
            </a:endParaRPr>
          </a:p>
        </p:txBody>
      </p:sp>
      <p:sp>
        <p:nvSpPr>
          <p:cNvPr id="8" name="矩形 7"/>
          <p:cNvSpPr/>
          <p:nvPr/>
        </p:nvSpPr>
        <p:spPr>
          <a:xfrm>
            <a:off x="609600" y="2163445"/>
            <a:ext cx="2423160" cy="27432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rgbClr val="DAB86E"/>
                </a:solidFill>
              </a:rPr>
              <a:t>缔造工厂的人</a:t>
            </a:r>
            <a:endParaRPr lang="zh-CN" altLang="en-US">
              <a:solidFill>
                <a:srgbClr val="DAB86E"/>
              </a:solidFill>
            </a:endParaRPr>
          </a:p>
        </p:txBody>
      </p:sp>
      <p:sp>
        <p:nvSpPr>
          <p:cNvPr id="9" name="矩形 8"/>
          <p:cNvSpPr/>
          <p:nvPr/>
        </p:nvSpPr>
        <p:spPr>
          <a:xfrm>
            <a:off x="3129915" y="2163445"/>
            <a:ext cx="2159635" cy="27432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rgbClr val="DAB86E"/>
                </a:solidFill>
              </a:rPr>
              <a:t>建设城市的人</a:t>
            </a:r>
            <a:endParaRPr lang="zh-CN" altLang="en-US">
              <a:solidFill>
                <a:srgbClr val="DAB86E"/>
              </a:solidFill>
            </a:endParaRPr>
          </a:p>
        </p:txBody>
      </p:sp>
      <p:pic>
        <p:nvPicPr>
          <p:cNvPr id="14340" name="图片 7"/>
          <p:cNvPicPr>
            <a:picLocks noChangeAspect="1"/>
          </p:cNvPicPr>
          <p:nvPr/>
        </p:nvPicPr>
        <p:blipFill>
          <a:blip r:embed="rId3"/>
          <a:stretch>
            <a:fillRect/>
          </a:stretch>
        </p:blipFill>
        <p:spPr>
          <a:xfrm>
            <a:off x="3129280" y="4260215"/>
            <a:ext cx="2159749" cy="1440011"/>
          </a:xfrm>
          <a:prstGeom prst="rect">
            <a:avLst/>
          </a:prstGeom>
          <a:noFill/>
          <a:ln w="44450">
            <a:solidFill>
              <a:schemeClr val="bg1"/>
            </a:solidFill>
          </a:ln>
        </p:spPr>
      </p:pic>
      <p:pic>
        <p:nvPicPr>
          <p:cNvPr id="14342" name="图片 12"/>
          <p:cNvPicPr>
            <a:picLocks noChangeAspect="1"/>
          </p:cNvPicPr>
          <p:nvPr/>
        </p:nvPicPr>
        <p:blipFill>
          <a:blip r:embed="rId4"/>
          <a:stretch>
            <a:fillRect/>
          </a:stretch>
        </p:blipFill>
        <p:spPr>
          <a:xfrm>
            <a:off x="609600" y="4260215"/>
            <a:ext cx="2235248" cy="1440011"/>
          </a:xfrm>
          <a:prstGeom prst="rect">
            <a:avLst/>
          </a:prstGeom>
          <a:noFill/>
          <a:ln w="44450">
            <a:solidFill>
              <a:schemeClr val="bg1"/>
            </a:solidFill>
          </a:ln>
        </p:spPr>
      </p:pic>
      <p:sp>
        <p:nvSpPr>
          <p:cNvPr id="10" name="矩形 9"/>
          <p:cNvSpPr/>
          <p:nvPr/>
        </p:nvSpPr>
        <p:spPr>
          <a:xfrm>
            <a:off x="478155" y="5911850"/>
            <a:ext cx="2423160" cy="27432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rgbClr val="DAB86E"/>
                </a:solidFill>
              </a:rPr>
              <a:t>漂泊在外</a:t>
            </a:r>
            <a:endParaRPr lang="zh-CN" altLang="en-US">
              <a:solidFill>
                <a:srgbClr val="DAB86E"/>
              </a:solidFill>
            </a:endParaRPr>
          </a:p>
        </p:txBody>
      </p:sp>
      <p:sp>
        <p:nvSpPr>
          <p:cNvPr id="11" name="矩形 10"/>
          <p:cNvSpPr/>
          <p:nvPr/>
        </p:nvSpPr>
        <p:spPr>
          <a:xfrm>
            <a:off x="2876550" y="5911850"/>
            <a:ext cx="2665730" cy="27432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rgbClr val="DAB86E"/>
                </a:solidFill>
              </a:rPr>
              <a:t>生活的艰辛</a:t>
            </a:r>
            <a:endParaRPr lang="zh-CN" altLang="en-US">
              <a:solidFill>
                <a:srgbClr val="DAB86E"/>
              </a:solidFill>
            </a:endParaRPr>
          </a:p>
        </p:txBody>
      </p:sp>
      <p:sp>
        <p:nvSpPr>
          <p:cNvPr id="12" name="矩形 11"/>
          <p:cNvSpPr/>
          <p:nvPr/>
        </p:nvSpPr>
        <p:spPr>
          <a:xfrm>
            <a:off x="838200" y="2956560"/>
            <a:ext cx="1828800" cy="74676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a:r>
              <a:rPr lang="zh-CN" altLang="en-US" sz="2400">
                <a:solidFill>
                  <a:srgbClr val="DAB86E"/>
                </a:solidFill>
                <a:effectLst>
                  <a:outerShdw blurRad="38100" dist="19050" dir="2700000" algn="tl" rotWithShape="0">
                    <a:schemeClr val="dk1">
                      <a:alpha val="40000"/>
                    </a:schemeClr>
                  </a:outerShdw>
                </a:effectLst>
              </a:rPr>
              <a:t>城市的父母</a:t>
            </a:r>
            <a:endParaRPr lang="zh-CN" altLang="en-US" sz="2400">
              <a:solidFill>
                <a:srgbClr val="DAB86E"/>
              </a:solidFill>
              <a:effectLst>
                <a:outerShdw blurRad="38100" dist="19050" dir="2700000" algn="tl" rotWithShape="0">
                  <a:schemeClr val="dk1">
                    <a:alpha val="40000"/>
                  </a:schemeClr>
                </a:outerShdw>
              </a:effectLst>
            </a:endParaRPr>
          </a:p>
        </p:txBody>
      </p:sp>
      <p:sp>
        <p:nvSpPr>
          <p:cNvPr id="13" name="矩形 12"/>
          <p:cNvSpPr/>
          <p:nvPr/>
        </p:nvSpPr>
        <p:spPr>
          <a:xfrm>
            <a:off x="9304655" y="2879725"/>
            <a:ext cx="1889125" cy="746760"/>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rtlCol="0" anchor="ctr">
            <a:scene3d>
              <a:camera prst="orthographicFront"/>
              <a:lightRig rig="threePt" dir="t"/>
            </a:scene3d>
          </a:bodyPr>
          <a:p>
            <a:pPr algn="ctr"/>
            <a:r>
              <a:rPr lang="zh-CN" altLang="en-US" sz="2400">
                <a:solidFill>
                  <a:srgbClr val="DAB86E"/>
                </a:solidFill>
                <a:effectLst>
                  <a:outerShdw blurRad="38100" dist="19050" dir="2700000" algn="tl" rotWithShape="0">
                    <a:schemeClr val="dk1">
                      <a:alpha val="40000"/>
                    </a:schemeClr>
                  </a:outerShdw>
                </a:effectLst>
              </a:rPr>
              <a:t>农村的家人</a:t>
            </a:r>
            <a:endParaRPr lang="zh-CN" altLang="en-US" sz="2400">
              <a:solidFill>
                <a:srgbClr val="DAB86E"/>
              </a:solidFill>
              <a:effectLst>
                <a:outerShdw blurRad="38100" dist="19050" dir="2700000" algn="tl" rotWithShape="0">
                  <a:schemeClr val="dk1">
                    <a:alpha val="40000"/>
                  </a:schemeClr>
                </a:outerShdw>
              </a:effectLst>
            </a:endParaRPr>
          </a:p>
        </p:txBody>
      </p:sp>
      <p:cxnSp>
        <p:nvCxnSpPr>
          <p:cNvPr id="18" name="直接连接符 17"/>
          <p:cNvCxnSpPr/>
          <p:nvPr/>
        </p:nvCxnSpPr>
        <p:spPr>
          <a:xfrm flipH="1">
            <a:off x="6146165" y="384810"/>
            <a:ext cx="17145" cy="19183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6119495" y="4166235"/>
            <a:ext cx="30480" cy="20199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5"/>
          <a:srcRect l="3903" t="4712" r="3893" b="12495"/>
          <a:stretch>
            <a:fillRect/>
          </a:stretch>
        </p:blipFill>
        <p:spPr>
          <a:xfrm>
            <a:off x="6670040" y="497840"/>
            <a:ext cx="2174405" cy="1440011"/>
          </a:xfrm>
          <a:prstGeom prst="rect">
            <a:avLst/>
          </a:prstGeom>
          <a:noFill/>
          <a:ln w="44450">
            <a:solidFill>
              <a:schemeClr val="bg1"/>
            </a:solidFill>
          </a:ln>
        </p:spPr>
      </p:pic>
      <p:pic>
        <p:nvPicPr>
          <p:cNvPr id="21" name="图片 10"/>
          <p:cNvPicPr>
            <a:picLocks noChangeAspect="1"/>
          </p:cNvPicPr>
          <p:nvPr/>
        </p:nvPicPr>
        <p:blipFill>
          <a:blip r:embed="rId6"/>
          <a:stretch>
            <a:fillRect/>
          </a:stretch>
        </p:blipFill>
        <p:spPr>
          <a:xfrm>
            <a:off x="9154795" y="497840"/>
            <a:ext cx="1977018" cy="1440011"/>
          </a:xfrm>
          <a:prstGeom prst="rect">
            <a:avLst/>
          </a:prstGeom>
          <a:noFill/>
          <a:ln w="44450">
            <a:solidFill>
              <a:schemeClr val="bg1"/>
            </a:solidFill>
          </a:ln>
        </p:spPr>
      </p:pic>
      <p:pic>
        <p:nvPicPr>
          <p:cNvPr id="22" name="图片 6"/>
          <p:cNvPicPr>
            <a:picLocks noChangeAspect="1"/>
          </p:cNvPicPr>
          <p:nvPr/>
        </p:nvPicPr>
        <p:blipFill>
          <a:blip r:embed="rId7"/>
          <a:stretch>
            <a:fillRect/>
          </a:stretch>
        </p:blipFill>
        <p:spPr>
          <a:xfrm>
            <a:off x="741680" y="497840"/>
            <a:ext cx="2159753" cy="1440011"/>
          </a:xfrm>
          <a:prstGeom prst="rect">
            <a:avLst/>
          </a:prstGeom>
          <a:noFill/>
          <a:ln w="44450">
            <a:solidFill>
              <a:schemeClr val="bg1"/>
            </a:solidFill>
          </a:ln>
        </p:spPr>
      </p:pic>
      <p:pic>
        <p:nvPicPr>
          <p:cNvPr id="23" name="图片 13"/>
          <p:cNvPicPr>
            <a:picLocks noChangeAspect="1"/>
          </p:cNvPicPr>
          <p:nvPr/>
        </p:nvPicPr>
        <p:blipFill>
          <a:blip r:embed="rId8"/>
          <a:stretch>
            <a:fillRect/>
          </a:stretch>
        </p:blipFill>
        <p:spPr>
          <a:xfrm>
            <a:off x="3154680" y="513715"/>
            <a:ext cx="2165014" cy="1440011"/>
          </a:xfrm>
          <a:prstGeom prst="rect">
            <a:avLst/>
          </a:prstGeom>
          <a:noFill/>
          <a:ln w="44450">
            <a:solidFill>
              <a:schemeClr val="bg1"/>
            </a:solidFill>
          </a:ln>
        </p:spPr>
      </p:pic>
    </p:spTree>
    <p:custDataLst>
      <p:tags r:id="rId9"/>
    </p:custData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54" name=""/>
        <p:cNvGrpSpPr/>
        <p:nvPr/>
      </p:nvGrpSpPr>
      <p:grpSpPr/>
      <p:sp>
        <p:nvSpPr>
          <p:cNvPr id="1049360" name="标题 1"/>
          <p:cNvSpPr>
            <a:spLocks noGrp="1"/>
          </p:cNvSpPr>
          <p:nvPr>
            <p:ph type="title"/>
          </p:nvPr>
        </p:nvSpPr>
        <p:spPr/>
        <p:txBody>
          <a:bodyPr>
            <a:normAutofit/>
          </a:bodyPr>
          <a:p>
            <a:r>
              <a:rPr lang="zh-CN" altLang="en-US" sz="2800" b="1" kern="0" noProof="0" dirty="0">
                <a:ln>
                  <a:noFill/>
                </a:ln>
                <a:solidFill>
                  <a:srgbClr val="DAB86E"/>
                </a:solidFill>
                <a:effectLst/>
                <a:uLnTx/>
                <a:uFillTx/>
                <a:latin typeface="微软雅黑" panose="020B0503020204020204" charset="-122"/>
                <a:ea typeface="微软雅黑" panose="020B0503020204020204" charset="-122"/>
                <a:sym typeface="+mn-ea"/>
              </a:rPr>
              <a:t>留守儿童的陪伴和教育的问题</a:t>
            </a:r>
            <a:endParaRPr kumimoji="0" lang="zh-CN" altLang="en-US" sz="2800" b="1" i="0" u="none" strike="noStrike" kern="0" cap="none" spc="0" normalizeH="0" baseline="0" noProof="0" dirty="0">
              <a:ln>
                <a:noFill/>
              </a:ln>
              <a:solidFill>
                <a:srgbClr val="DAB86E"/>
              </a:solidFill>
              <a:effectLst/>
              <a:uLnTx/>
              <a:uFillTx/>
              <a:latin typeface="微软雅黑" panose="020B0503020204020204" charset="-122"/>
              <a:ea typeface="微软雅黑" panose="020B0503020204020204" charset="-122"/>
              <a:sym typeface="+mn-ea"/>
            </a:endParaRPr>
          </a:p>
        </p:txBody>
      </p:sp>
      <p:sp>
        <p:nvSpPr>
          <p:cNvPr id="1049361" name="内容占位符 2"/>
          <p:cNvSpPr>
            <a:spLocks noGrp="1"/>
          </p:cNvSpPr>
          <p:nvPr>
            <p:ph idx="1"/>
          </p:nvPr>
        </p:nvSpPr>
        <p:spPr/>
        <p:txBody>
          <a:bodyPr/>
          <a:p>
            <a:r>
              <a:rPr lang="zh-CN" altLang="en-US" sz="1800">
                <a:solidFill>
                  <a:srgbClr val="DAB86E"/>
                </a:solidFill>
                <a:latin typeface="微软雅黑" panose="020B0503020204020204" charset="-122"/>
                <a:ea typeface="微软雅黑" panose="020B0503020204020204" charset="-122"/>
              </a:rPr>
              <a:t>中国改革开放近四十年来，取得了举世瞩目的经济建设成就，其中，亿万农民工组成的建设大军，作出了载入史册的伟大贡献。</a:t>
            </a:r>
            <a:endParaRPr lang="zh-CN" altLang="en-US" sz="1800">
              <a:solidFill>
                <a:srgbClr val="DAB86E"/>
              </a:solidFill>
              <a:latin typeface="微软雅黑" panose="020B0503020204020204" charset="-122"/>
              <a:ea typeface="微软雅黑" panose="020B0503020204020204" charset="-122"/>
            </a:endParaRPr>
          </a:p>
          <a:p>
            <a:r>
              <a:rPr lang="zh-CN" altLang="en-US" sz="1800">
                <a:solidFill>
                  <a:srgbClr val="DAB86E"/>
                </a:solidFill>
                <a:latin typeface="微软雅黑" panose="020B0503020204020204" charset="-122"/>
                <a:ea typeface="微软雅黑" panose="020B0503020204020204" charset="-122"/>
              </a:rPr>
              <a:t>当然，农民工群体付出了相当的代价：他们离开了家乡到经济发达地区赚钱，数千万儿童留在家乡，脱离了父母的“监管”，成为了留守儿童这一特殊群体，并引发了一系列社会问题，其中，留守儿童情感陪伴、教育缺失等一系列问题是中国需要迫切解决的社会问题。</a:t>
            </a:r>
            <a:r>
              <a:rPr lang="zh-CN" altLang="en-US" sz="1800">
                <a:solidFill>
                  <a:srgbClr val="DAB86E"/>
                </a:solidFill>
                <a:latin typeface="微软雅黑" panose="020B0503020204020204" charset="-122"/>
                <a:ea typeface="微软雅黑" panose="020B0503020204020204" charset="-122"/>
                <a:sym typeface="+mn-ea"/>
              </a:rPr>
              <a:t> </a:t>
            </a:r>
            <a:endParaRPr lang="zh-CN" altLang="en-US" sz="1800">
              <a:solidFill>
                <a:srgbClr val="DAB86E"/>
              </a:solidFill>
              <a:latin typeface="微软雅黑" panose="020B0503020204020204" charset="-122"/>
              <a:ea typeface="微软雅黑" panose="020B0503020204020204" charset="-122"/>
              <a:sym typeface="+mn-ea"/>
            </a:endParaRPr>
          </a:p>
          <a:p>
            <a:r>
              <a:rPr lang="zh-CN" altLang="en-US" sz="1800">
                <a:solidFill>
                  <a:srgbClr val="DAB86E"/>
                </a:solidFill>
                <a:latin typeface="微软雅黑" panose="020B0503020204020204" charset="-122"/>
                <a:ea typeface="微软雅黑" panose="020B0503020204020204" charset="-122"/>
                <a:sym typeface="+mn-ea"/>
              </a:rPr>
              <a:t>农民工</a:t>
            </a:r>
            <a:r>
              <a:rPr lang="en-US" altLang="zh-CN" sz="1800">
                <a:solidFill>
                  <a:srgbClr val="DAB86E"/>
                </a:solidFill>
                <a:latin typeface="微软雅黑" panose="020B0503020204020204" charset="-122"/>
                <a:ea typeface="微软雅黑" panose="020B0503020204020204" charset="-122"/>
                <a:sym typeface="+mn-ea"/>
              </a:rPr>
              <a:t>-</a:t>
            </a:r>
            <a:r>
              <a:rPr lang="zh-CN" altLang="en-US" sz="1800">
                <a:solidFill>
                  <a:srgbClr val="DAB86E"/>
                </a:solidFill>
                <a:latin typeface="微软雅黑" panose="020B0503020204020204" charset="-122"/>
                <a:ea typeface="微软雅黑" panose="020B0503020204020204" charset="-122"/>
                <a:sym typeface="+mn-ea"/>
              </a:rPr>
              <a:t>留守儿童</a:t>
            </a:r>
            <a:r>
              <a:rPr lang="en-US" altLang="zh-CN" sz="1800">
                <a:solidFill>
                  <a:srgbClr val="DAB86E"/>
                </a:solidFill>
                <a:latin typeface="微软雅黑" panose="020B0503020204020204" charset="-122"/>
                <a:ea typeface="微软雅黑" panose="020B0503020204020204" charset="-122"/>
                <a:sym typeface="+mn-ea"/>
              </a:rPr>
              <a:t>-</a:t>
            </a:r>
            <a:r>
              <a:rPr lang="zh-CN" altLang="en-US" sz="1800">
                <a:solidFill>
                  <a:srgbClr val="DAB86E"/>
                </a:solidFill>
                <a:latin typeface="微软雅黑" panose="020B0503020204020204" charset="-122"/>
                <a:ea typeface="微软雅黑" panose="020B0503020204020204" charset="-122"/>
                <a:sym typeface="+mn-ea"/>
              </a:rPr>
              <a:t>农民工，一代又一代地循环不止，成为了中国社会难以解不开的问题。解决这个社会问题，必须从留守儿童的成长陪伴和教育的源头抓起。</a:t>
            </a:r>
            <a:r>
              <a:rPr lang="en-US" altLang="zh-CN" sz="1800">
                <a:solidFill>
                  <a:srgbClr val="DAB86E"/>
                </a:solidFill>
                <a:latin typeface="微软雅黑" panose="020B0503020204020204" charset="-122"/>
                <a:ea typeface="微软雅黑" panose="020B0503020204020204" charset="-122"/>
                <a:sym typeface="+mn-ea"/>
              </a:rPr>
              <a:t> </a:t>
            </a:r>
            <a:endParaRPr lang="en-US" altLang="zh-CN" sz="1800">
              <a:solidFill>
                <a:srgbClr val="DAB86E"/>
              </a:solidFill>
              <a:latin typeface="微软雅黑" panose="020B0503020204020204" charset="-122"/>
              <a:ea typeface="微软雅黑" panose="020B0503020204020204" charset="-122"/>
              <a:sym typeface="+mn-ea"/>
            </a:endParaRPr>
          </a:p>
          <a:p>
            <a:endParaRPr lang="en-US" altLang="zh-CN" sz="1800">
              <a:solidFill>
                <a:srgbClr val="DAB86E"/>
              </a:solidFill>
              <a:latin typeface="微软雅黑" panose="020B0503020204020204" charset="-122"/>
              <a:ea typeface="微软雅黑" panose="020B0503020204020204" charset="-122"/>
              <a:sym typeface="+mn-ea"/>
            </a:endParaRPr>
          </a:p>
        </p:txBody>
      </p:sp>
      <p:pic>
        <p:nvPicPr>
          <p:cNvPr id="2097156" name="图片 3"/>
          <p:cNvPicPr>
            <a:picLocks noChangeAspect="1"/>
          </p:cNvPicPr>
          <p:nvPr/>
        </p:nvPicPr>
        <p:blipFill>
          <a:blip r:embed="rId1"/>
          <a:stretch>
            <a:fillRect/>
          </a:stretch>
        </p:blipFill>
        <p:spPr>
          <a:xfrm>
            <a:off x="1144270" y="4179570"/>
            <a:ext cx="3194685" cy="2019300"/>
          </a:xfrm>
          <a:prstGeom prst="rect">
            <a:avLst/>
          </a:prstGeom>
        </p:spPr>
      </p:pic>
      <p:pic>
        <p:nvPicPr>
          <p:cNvPr id="2097157" name="图片 5"/>
          <p:cNvPicPr>
            <a:picLocks noChangeAspect="1"/>
          </p:cNvPicPr>
          <p:nvPr/>
        </p:nvPicPr>
        <p:blipFill>
          <a:blip r:embed="rId2"/>
          <a:stretch>
            <a:fillRect/>
          </a:stretch>
        </p:blipFill>
        <p:spPr>
          <a:xfrm>
            <a:off x="8477250" y="4211320"/>
            <a:ext cx="2650490" cy="1987550"/>
          </a:xfrm>
          <a:prstGeom prst="rect">
            <a:avLst/>
          </a:prstGeom>
        </p:spPr>
      </p:pic>
      <p:pic>
        <p:nvPicPr>
          <p:cNvPr id="2097158" name="图片 6"/>
          <p:cNvPicPr>
            <a:picLocks noChangeAspect="1"/>
          </p:cNvPicPr>
          <p:nvPr/>
        </p:nvPicPr>
        <p:blipFill>
          <a:blip r:embed="rId3"/>
          <a:stretch>
            <a:fillRect/>
          </a:stretch>
        </p:blipFill>
        <p:spPr>
          <a:xfrm>
            <a:off x="5013325" y="4211320"/>
            <a:ext cx="2920365" cy="1987550"/>
          </a:xfrm>
          <a:prstGeom prst="rect">
            <a:avLst/>
          </a:prstGeom>
        </p:spPr>
      </p:pic>
      <p:pic>
        <p:nvPicPr>
          <p:cNvPr id="6" name="图片 5" descr="透明底白色字"/>
          <p:cNvPicPr>
            <a:picLocks noChangeAspect="1"/>
          </p:cNvPicPr>
          <p:nvPr/>
        </p:nvPicPr>
        <p:blipFill>
          <a:blip r:embed="rId4"/>
          <a:srcRect l="21181" t="39741" r="20448" b="38693"/>
          <a:stretch>
            <a:fillRect/>
          </a:stretch>
        </p:blipFill>
        <p:spPr>
          <a:xfrm>
            <a:off x="9406255" y="431800"/>
            <a:ext cx="2260600" cy="835025"/>
          </a:xfrm>
          <a:prstGeom prst="rect">
            <a:avLst/>
          </a:prstGeom>
        </p:spPr>
      </p:pic>
    </p:spTree>
    <p:custDataLst>
      <p:tags r:id="rId5"/>
    </p:custData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55" name=""/>
        <p:cNvGrpSpPr/>
        <p:nvPr/>
      </p:nvGrpSpPr>
      <p:grpSpPr/>
      <p:sp>
        <p:nvSpPr>
          <p:cNvPr id="1049362" name="标题 1"/>
          <p:cNvSpPr>
            <a:spLocks noGrp="1"/>
          </p:cNvSpPr>
          <p:nvPr>
            <p:ph type="title"/>
          </p:nvPr>
        </p:nvSpPr>
        <p:spPr>
          <a:xfrm>
            <a:off x="838200" y="365125"/>
            <a:ext cx="8459470" cy="1325880"/>
          </a:xfrm>
        </p:spPr>
        <p:txBody>
          <a:bodyPr/>
          <a:p>
            <a:r>
              <a:rPr lang="zh-CN" altLang="en-US" sz="2800">
                <a:solidFill>
                  <a:srgbClr val="DAB86E"/>
                </a:solidFill>
                <a:latin typeface="微软雅黑" panose="020B0503020204020204" charset="-122"/>
                <a:ea typeface="微软雅黑" panose="020B0503020204020204" charset="-122"/>
              </a:rPr>
              <a:t>领导关注</a:t>
            </a:r>
            <a:endParaRPr lang="zh-CN" altLang="en-US" sz="2800">
              <a:solidFill>
                <a:srgbClr val="DAB86E"/>
              </a:solidFill>
              <a:latin typeface="微软雅黑" panose="020B0503020204020204" charset="-122"/>
              <a:ea typeface="微软雅黑" panose="020B0503020204020204" charset="-122"/>
            </a:endParaRPr>
          </a:p>
        </p:txBody>
      </p:sp>
      <p:pic>
        <p:nvPicPr>
          <p:cNvPr id="6" name="图片 5" descr="透明底白色字"/>
          <p:cNvPicPr>
            <a:picLocks noChangeAspect="1"/>
          </p:cNvPicPr>
          <p:nvPr/>
        </p:nvPicPr>
        <p:blipFill>
          <a:blip r:embed="rId1"/>
          <a:srcRect l="21181" t="39741" r="20448" b="38693"/>
          <a:stretch>
            <a:fillRect/>
          </a:stretch>
        </p:blipFill>
        <p:spPr>
          <a:xfrm>
            <a:off x="9406255" y="431800"/>
            <a:ext cx="2260600" cy="835025"/>
          </a:xfrm>
          <a:prstGeom prst="rect">
            <a:avLst/>
          </a:prstGeom>
        </p:spPr>
      </p:pic>
      <p:sp>
        <p:nvSpPr>
          <p:cNvPr id="3" name="内容占位符 2"/>
          <p:cNvSpPr>
            <a:spLocks noGrp="1"/>
          </p:cNvSpPr>
          <p:nvPr>
            <p:ph idx="1"/>
          </p:nvPr>
        </p:nvSpPr>
        <p:spPr>
          <a:xfrm>
            <a:off x="3959225" y="1143635"/>
            <a:ext cx="7623175" cy="4982845"/>
          </a:xfrm>
        </p:spPr>
        <p:txBody>
          <a:bodyPr>
            <a:noAutofit/>
          </a:bodyPr>
          <a:p>
            <a:pPr marL="0" indent="0">
              <a:lnSpc>
                <a:spcPct val="150000"/>
              </a:lnSpc>
              <a:buNone/>
            </a:pPr>
            <a:r>
              <a:rPr lang="en-US" altLang="zh-CN" sz="1600">
                <a:solidFill>
                  <a:srgbClr val="FFC000"/>
                </a:solidFill>
              </a:rPr>
              <a:t>       </a:t>
            </a:r>
            <a:r>
              <a:rPr lang="en-US" altLang="zh-CN" sz="2800">
                <a:solidFill>
                  <a:srgbClr val="FFC000"/>
                </a:solidFill>
                <a:latin typeface="微软雅黑" panose="020B0503020204020204" charset="-122"/>
                <a:ea typeface="微软雅黑" panose="020B0503020204020204" charset="-122"/>
              </a:rPr>
              <a:t> </a:t>
            </a:r>
            <a:r>
              <a:rPr lang="en-US" altLang="zh-CN" sz="2800" b="1">
                <a:solidFill>
                  <a:srgbClr val="FFC000"/>
                </a:solidFill>
                <a:latin typeface="微软雅黑" panose="020B0503020204020204" charset="-122"/>
                <a:ea typeface="微软雅黑" panose="020B0503020204020204" charset="-122"/>
              </a:rPr>
              <a:t>习近平指出</a:t>
            </a:r>
            <a:r>
              <a:rPr lang="zh-CN" altLang="en-US" sz="2800" b="1">
                <a:solidFill>
                  <a:srgbClr val="FFC000"/>
                </a:solidFill>
                <a:latin typeface="微软雅黑" panose="020B0503020204020204" charset="-122"/>
                <a:ea typeface="微软雅黑" panose="020B0503020204020204" charset="-122"/>
              </a:rPr>
              <a:t>：</a:t>
            </a:r>
            <a:endParaRPr lang="zh-CN" altLang="en-US" sz="2800" b="1">
              <a:solidFill>
                <a:srgbClr val="FFC000"/>
              </a:solidFill>
              <a:latin typeface="微软雅黑" panose="020B0503020204020204" charset="-122"/>
              <a:ea typeface="微软雅黑" panose="020B0503020204020204" charset="-122"/>
            </a:endParaRPr>
          </a:p>
          <a:p>
            <a:pPr marL="0" indent="0">
              <a:lnSpc>
                <a:spcPct val="150000"/>
              </a:lnSpc>
              <a:buNone/>
            </a:pPr>
            <a:r>
              <a:rPr lang="zh-CN" altLang="en-US" sz="1600" b="1">
                <a:solidFill>
                  <a:srgbClr val="FF0000"/>
                </a:solidFill>
              </a:rPr>
              <a:t>              </a:t>
            </a:r>
            <a:r>
              <a:rPr lang="en-US" altLang="zh-CN" sz="2800" b="1">
                <a:solidFill>
                  <a:srgbClr val="FF0000"/>
                </a:solidFill>
                <a:latin typeface="微软雅黑" panose="020B0503020204020204" charset="-122"/>
                <a:ea typeface="微软雅黑" panose="020B0503020204020204" charset="-122"/>
              </a:rPr>
              <a:t>要关心留守儿童、留守老年人，完善工作机制和措施，加强管理和服务，  让他们都能感受到社会主义大家庭的温暖。</a:t>
            </a:r>
            <a:endParaRPr lang="en-US" altLang="zh-CN" sz="2800" b="1">
              <a:solidFill>
                <a:srgbClr val="FF0000"/>
              </a:solidFill>
              <a:latin typeface="微软雅黑" panose="020B0503020204020204" charset="-122"/>
              <a:ea typeface="微软雅黑" panose="020B0503020204020204" charset="-122"/>
            </a:endParaRPr>
          </a:p>
          <a:p>
            <a:pPr marL="0" indent="0">
              <a:lnSpc>
                <a:spcPct val="150000"/>
              </a:lnSpc>
              <a:buNone/>
            </a:pPr>
            <a:r>
              <a:rPr lang="zh-CN" altLang="en-US" sz="2800" b="1">
                <a:solidFill>
                  <a:srgbClr val="FF0000"/>
                </a:solidFill>
              </a:rPr>
              <a:t>        </a:t>
            </a:r>
            <a:r>
              <a:rPr lang="zh-CN" altLang="en-US" sz="2800" b="1">
                <a:solidFill>
                  <a:srgbClr val="FF0000"/>
                </a:solidFill>
                <a:latin typeface="微软雅黑" panose="020B0503020204020204" charset="-122"/>
                <a:ea typeface="微软雅黑" panose="020B0503020204020204" charset="-122"/>
                <a:sym typeface="+mn-ea"/>
              </a:rPr>
              <a:t>中国要坚持不懈推进教育信息化，通过教育大力促进教育公平。</a:t>
            </a:r>
            <a:endParaRPr lang="zh-CN" altLang="en-US" sz="2800" b="1">
              <a:solidFill>
                <a:srgbClr val="FF0000"/>
              </a:solidFill>
              <a:latin typeface="微软雅黑" panose="020B0503020204020204" charset="-122"/>
              <a:ea typeface="微软雅黑" panose="020B0503020204020204" charset="-122"/>
              <a:sym typeface="+mn-ea"/>
            </a:endParaRPr>
          </a:p>
          <a:p>
            <a:pPr marL="0" indent="0">
              <a:lnSpc>
                <a:spcPct val="150000"/>
              </a:lnSpc>
              <a:buNone/>
            </a:pPr>
            <a:endParaRPr lang="zh-CN" altLang="en-US" sz="2800" b="1">
              <a:solidFill>
                <a:srgbClr val="FF0000"/>
              </a:solidFill>
              <a:latin typeface="微软雅黑" panose="020B0503020204020204" charset="-122"/>
              <a:ea typeface="微软雅黑" panose="020B0503020204020204" charset="-122"/>
              <a:sym typeface="+mn-ea"/>
            </a:endParaRPr>
          </a:p>
          <a:p>
            <a:pPr marL="0" indent="0">
              <a:lnSpc>
                <a:spcPct val="150000"/>
              </a:lnSpc>
              <a:buNone/>
            </a:pPr>
            <a:r>
              <a:rPr lang="zh-CN" altLang="en-US" sz="1600" b="1">
                <a:solidFill>
                  <a:srgbClr val="DAB86E"/>
                </a:solidFill>
              </a:rPr>
              <a:t>        </a:t>
            </a:r>
            <a:endParaRPr lang="en-US" altLang="zh-CN" sz="1600" b="1">
              <a:solidFill>
                <a:srgbClr val="DAB86E"/>
              </a:solidFill>
              <a:latin typeface="宋体" panose="02010600030101010101" pitchFamily="2" charset="-122"/>
              <a:ea typeface="宋体" panose="02010600030101010101" pitchFamily="2" charset="-122"/>
              <a:sym typeface="+mn-ea"/>
            </a:endParaRPr>
          </a:p>
        </p:txBody>
      </p:sp>
      <p:pic>
        <p:nvPicPr>
          <p:cNvPr id="1" name="图片 0"/>
          <p:cNvPicPr>
            <a:picLocks noChangeAspect="1"/>
          </p:cNvPicPr>
          <p:nvPr/>
        </p:nvPicPr>
        <p:blipFill>
          <a:blip r:embed="rId2"/>
          <a:stretch>
            <a:fillRect/>
          </a:stretch>
        </p:blipFill>
        <p:spPr>
          <a:xfrm>
            <a:off x="441960" y="1855470"/>
            <a:ext cx="3324860" cy="2395220"/>
          </a:xfrm>
          <a:prstGeom prst="rect">
            <a:avLst/>
          </a:prstGeom>
        </p:spPr>
      </p:pic>
    </p:spTree>
    <p:custDataLst>
      <p:tags r:id="rId3"/>
    </p:custData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96595" y="1424940"/>
            <a:ext cx="3474085" cy="2355850"/>
          </a:xfrm>
          <a:prstGeom prst="rect">
            <a:avLst/>
          </a:prstGeom>
        </p:spPr>
      </p:pic>
      <p:sp>
        <p:nvSpPr>
          <p:cNvPr id="5" name="文本框 4"/>
          <p:cNvSpPr txBox="1"/>
          <p:nvPr/>
        </p:nvSpPr>
        <p:spPr>
          <a:xfrm>
            <a:off x="723265" y="3915410"/>
            <a:ext cx="3447415" cy="1845310"/>
          </a:xfrm>
          <a:prstGeom prst="rect">
            <a:avLst/>
          </a:prstGeom>
          <a:noFill/>
        </p:spPr>
        <p:txBody>
          <a:bodyPr wrap="square" rtlCol="0" anchor="t">
            <a:spAutoFit/>
          </a:bodyPr>
          <a:p>
            <a:pPr marL="0" lvl="0" indent="0" fontAlgn="auto">
              <a:lnSpc>
                <a:spcPct val="100000"/>
              </a:lnSpc>
              <a:spcBef>
                <a:spcPts val="1200"/>
              </a:spcBef>
              <a:buNone/>
            </a:pPr>
            <a:r>
              <a:rPr lang="zh-CN" altLang="en-US" sz="2800" b="1">
                <a:solidFill>
                  <a:srgbClr val="FFC000"/>
                </a:solidFill>
                <a:latin typeface="微软雅黑" panose="020B0503020204020204" charset="-122"/>
                <a:ea typeface="微软雅黑" panose="020B0503020204020204" charset="-122"/>
                <a:sym typeface="+mn-ea"/>
              </a:rPr>
              <a:t>李克强总理</a:t>
            </a:r>
            <a:r>
              <a:rPr lang="en-US" altLang="zh-CN" sz="2800" b="1">
                <a:solidFill>
                  <a:srgbClr val="FFC000"/>
                </a:solidFill>
                <a:latin typeface="微软雅黑" panose="020B0503020204020204" charset="-122"/>
                <a:ea typeface="微软雅黑" panose="020B0503020204020204" charset="-122"/>
                <a:sym typeface="+mn-ea"/>
              </a:rPr>
              <a:t>:</a:t>
            </a:r>
            <a:endParaRPr lang="en-US" altLang="zh-CN" sz="2800" b="1">
              <a:solidFill>
                <a:srgbClr val="FFC000"/>
              </a:solidFill>
              <a:latin typeface="微软雅黑" panose="020B0503020204020204" charset="-122"/>
              <a:ea typeface="微软雅黑" panose="020B0503020204020204" charset="-122"/>
              <a:sym typeface="+mn-ea"/>
            </a:endParaRPr>
          </a:p>
          <a:p>
            <a:pPr marL="0" lvl="0" indent="0" fontAlgn="auto">
              <a:lnSpc>
                <a:spcPct val="100000"/>
              </a:lnSpc>
              <a:spcBef>
                <a:spcPts val="1200"/>
              </a:spcBef>
              <a:buNone/>
            </a:pPr>
            <a:r>
              <a:rPr lang="en-US" altLang="zh-CN" sz="2800" b="1">
                <a:solidFill>
                  <a:srgbClr val="FF0000"/>
                </a:solidFill>
                <a:latin typeface="微软雅黑" panose="020B0503020204020204" charset="-122"/>
                <a:ea typeface="微软雅黑" panose="020B0503020204020204" charset="-122"/>
                <a:sym typeface="+mn-ea"/>
              </a:rPr>
              <a:t>   </a:t>
            </a:r>
            <a:r>
              <a:rPr lang="zh-CN" altLang="en-US" sz="2400" b="1">
                <a:solidFill>
                  <a:srgbClr val="FF0000"/>
                </a:solidFill>
                <a:latin typeface="微软雅黑" panose="020B0503020204020204" charset="-122"/>
                <a:ea typeface="微软雅黑" panose="020B0503020204020204" charset="-122"/>
                <a:sym typeface="+mn-ea"/>
              </a:rPr>
              <a:t>要运用现代信息技术让贫困地区和农村孩子共享优质教育资源。</a:t>
            </a:r>
            <a:endParaRPr lang="zh-CN" altLang="en-US" sz="2400" b="1">
              <a:solidFill>
                <a:srgbClr val="FF0000"/>
              </a:solidFill>
              <a:latin typeface="微软雅黑" panose="020B0503020204020204" charset="-122"/>
              <a:ea typeface="微软雅黑" panose="020B0503020204020204" charset="-122"/>
              <a:sym typeface="+mn-ea"/>
            </a:endParaRPr>
          </a:p>
        </p:txBody>
      </p:sp>
      <p:pic>
        <p:nvPicPr>
          <p:cNvPr id="6" name="图片 5"/>
          <p:cNvPicPr>
            <a:picLocks noChangeAspect="1"/>
          </p:cNvPicPr>
          <p:nvPr/>
        </p:nvPicPr>
        <p:blipFill>
          <a:blip r:embed="rId2"/>
          <a:stretch>
            <a:fillRect/>
          </a:stretch>
        </p:blipFill>
        <p:spPr>
          <a:xfrm>
            <a:off x="4660900" y="1424940"/>
            <a:ext cx="2870835" cy="2355850"/>
          </a:xfrm>
          <a:prstGeom prst="rect">
            <a:avLst/>
          </a:prstGeom>
        </p:spPr>
      </p:pic>
      <p:sp>
        <p:nvSpPr>
          <p:cNvPr id="7" name="文本框 6"/>
          <p:cNvSpPr txBox="1"/>
          <p:nvPr/>
        </p:nvSpPr>
        <p:spPr>
          <a:xfrm>
            <a:off x="4347210" y="3915410"/>
            <a:ext cx="3489325" cy="1630045"/>
          </a:xfrm>
          <a:prstGeom prst="rect">
            <a:avLst/>
          </a:prstGeom>
          <a:noFill/>
        </p:spPr>
        <p:txBody>
          <a:bodyPr wrap="square" rtlCol="0" anchor="t">
            <a:spAutoFit/>
          </a:bodyPr>
          <a:p>
            <a:pPr marL="0" lvl="0" indent="0" fontAlgn="auto">
              <a:lnSpc>
                <a:spcPct val="100000"/>
              </a:lnSpc>
              <a:spcBef>
                <a:spcPts val="1200"/>
              </a:spcBef>
              <a:buNone/>
            </a:pPr>
            <a:r>
              <a:rPr lang="zh-CN" altLang="en-US" sz="2800" b="1">
                <a:solidFill>
                  <a:srgbClr val="FFC000"/>
                </a:solidFill>
                <a:latin typeface="微软雅黑" panose="020B0503020204020204" charset="-122"/>
                <a:ea typeface="微软雅黑" panose="020B0503020204020204" charset="-122"/>
                <a:sym typeface="+mn-ea"/>
              </a:rPr>
              <a:t>刘延东副总理</a:t>
            </a:r>
            <a:r>
              <a:rPr lang="en-US" altLang="zh-CN" sz="2800" b="1">
                <a:solidFill>
                  <a:srgbClr val="FFC000"/>
                </a:solidFill>
                <a:latin typeface="微软雅黑" panose="020B0503020204020204" charset="-122"/>
                <a:ea typeface="微软雅黑" panose="020B0503020204020204" charset="-122"/>
                <a:sym typeface="+mn-ea"/>
              </a:rPr>
              <a:t>: </a:t>
            </a:r>
            <a:endParaRPr lang="en-US" altLang="zh-CN" sz="2800" b="1">
              <a:solidFill>
                <a:srgbClr val="FFC000"/>
              </a:solidFill>
              <a:latin typeface="微软雅黑" panose="020B0503020204020204" charset="-122"/>
              <a:ea typeface="微软雅黑" panose="020B0503020204020204" charset="-122"/>
              <a:sym typeface="+mn-ea"/>
            </a:endParaRPr>
          </a:p>
          <a:p>
            <a:pPr marL="0" lvl="0" indent="0" fontAlgn="auto">
              <a:lnSpc>
                <a:spcPct val="100000"/>
              </a:lnSpc>
              <a:spcBef>
                <a:spcPts val="1200"/>
              </a:spcBef>
              <a:buNone/>
            </a:pPr>
            <a:r>
              <a:rPr lang="zh-CN" altLang="en-US" sz="2400" b="1">
                <a:solidFill>
                  <a:srgbClr val="FF0000"/>
                </a:solidFill>
                <a:latin typeface="微软雅黑" panose="020B0503020204020204" charset="-122"/>
                <a:ea typeface="微软雅黑" panose="020B0503020204020204" charset="-122"/>
                <a:sym typeface="+mn-ea"/>
              </a:rPr>
              <a:t>     完成三通两平台核心建设目标任务。</a:t>
            </a:r>
            <a:endParaRPr lang="zh-CN" altLang="en-US" sz="2400" b="1">
              <a:solidFill>
                <a:srgbClr val="FF0000"/>
              </a:solidFill>
              <a:latin typeface="微软雅黑" panose="020B0503020204020204" charset="-122"/>
              <a:ea typeface="微软雅黑" panose="020B0503020204020204" charset="-122"/>
              <a:sym typeface="+mn-ea"/>
            </a:endParaRPr>
          </a:p>
          <a:p>
            <a:pPr marL="0" lvl="0" indent="0" eaLnBrk="1" hangingPunct="1">
              <a:lnSpc>
                <a:spcPct val="100000"/>
              </a:lnSpc>
              <a:spcBef>
                <a:spcPct val="0"/>
              </a:spcBef>
              <a:buNone/>
            </a:pPr>
            <a:endParaRPr lang="zh-CN" altLang="en-US" sz="2400" b="1">
              <a:solidFill>
                <a:srgbClr val="FF0000"/>
              </a:solidFill>
              <a:latin typeface="微软雅黑" panose="020B0503020204020204" charset="-122"/>
              <a:ea typeface="微软雅黑" panose="020B0503020204020204" charset="-122"/>
              <a:sym typeface="+mn-ea"/>
            </a:endParaRPr>
          </a:p>
        </p:txBody>
      </p:sp>
      <p:pic>
        <p:nvPicPr>
          <p:cNvPr id="8" name="图片 7"/>
          <p:cNvPicPr>
            <a:picLocks noChangeAspect="1"/>
          </p:cNvPicPr>
          <p:nvPr/>
        </p:nvPicPr>
        <p:blipFill>
          <a:blip r:embed="rId3"/>
          <a:stretch>
            <a:fillRect/>
          </a:stretch>
        </p:blipFill>
        <p:spPr>
          <a:xfrm>
            <a:off x="8210550" y="1424940"/>
            <a:ext cx="3139440" cy="2355215"/>
          </a:xfrm>
          <a:prstGeom prst="rect">
            <a:avLst/>
          </a:prstGeom>
        </p:spPr>
      </p:pic>
      <p:sp>
        <p:nvSpPr>
          <p:cNvPr id="9" name="文本框 8"/>
          <p:cNvSpPr txBox="1"/>
          <p:nvPr/>
        </p:nvSpPr>
        <p:spPr>
          <a:xfrm>
            <a:off x="7952740" y="4009390"/>
            <a:ext cx="3801110" cy="2230120"/>
          </a:xfrm>
          <a:prstGeom prst="rect">
            <a:avLst/>
          </a:prstGeom>
          <a:noFill/>
        </p:spPr>
        <p:txBody>
          <a:bodyPr wrap="square" rtlCol="0" anchor="t">
            <a:spAutoFit/>
          </a:bodyPr>
          <a:p>
            <a:pPr marL="0" lvl="0" indent="0" fontAlgn="auto">
              <a:lnSpc>
                <a:spcPct val="100000"/>
              </a:lnSpc>
              <a:spcBef>
                <a:spcPts val="1800"/>
              </a:spcBef>
              <a:buNone/>
            </a:pPr>
            <a:r>
              <a:rPr lang="zh-CN" altLang="en-US" sz="2800" b="1">
                <a:solidFill>
                  <a:srgbClr val="FFC000"/>
                </a:solidFill>
                <a:latin typeface="微软雅黑" panose="020B0503020204020204" charset="-122"/>
                <a:ea typeface="微软雅黑" panose="020B0503020204020204" charset="-122"/>
                <a:sym typeface="+mn-ea"/>
              </a:rPr>
              <a:t>杜占元 教育部副部长</a:t>
            </a:r>
            <a:r>
              <a:rPr lang="en-US" altLang="zh-CN" sz="2800" b="1">
                <a:solidFill>
                  <a:srgbClr val="FFC000"/>
                </a:solidFill>
                <a:latin typeface="微软雅黑" panose="020B0503020204020204" charset="-122"/>
                <a:ea typeface="微软雅黑" panose="020B0503020204020204" charset="-122"/>
                <a:sym typeface="+mn-ea"/>
              </a:rPr>
              <a:t>:</a:t>
            </a:r>
            <a:r>
              <a:rPr lang="en-US" altLang="zh-CN" sz="2800" b="1">
                <a:solidFill>
                  <a:srgbClr val="FF0000"/>
                </a:solidFill>
                <a:latin typeface="微软雅黑" panose="020B0503020204020204" charset="-122"/>
                <a:ea typeface="微软雅黑" panose="020B0503020204020204" charset="-122"/>
                <a:sym typeface="+mn-ea"/>
              </a:rPr>
              <a:t> </a:t>
            </a:r>
            <a:endParaRPr lang="en-US" altLang="zh-CN" sz="2800" b="1">
              <a:solidFill>
                <a:srgbClr val="FF0000"/>
              </a:solidFill>
              <a:latin typeface="微软雅黑" panose="020B0503020204020204" charset="-122"/>
              <a:ea typeface="微软雅黑" panose="020B0503020204020204" charset="-122"/>
              <a:sym typeface="+mn-ea"/>
            </a:endParaRPr>
          </a:p>
          <a:p>
            <a:pPr marL="0" lvl="0" indent="0" fontAlgn="auto">
              <a:lnSpc>
                <a:spcPct val="100000"/>
              </a:lnSpc>
              <a:spcBef>
                <a:spcPts val="1800"/>
              </a:spcBef>
              <a:buNone/>
            </a:pPr>
            <a:r>
              <a:rPr lang="zh-CN" altLang="en-US" sz="2400" b="1">
                <a:solidFill>
                  <a:srgbClr val="FF0000"/>
                </a:solidFill>
                <a:latin typeface="微软雅黑" panose="020B0503020204020204" charset="-122"/>
                <a:ea typeface="微软雅黑" panose="020B0503020204020204" charset="-122"/>
                <a:sym typeface="+mn-ea"/>
              </a:rPr>
              <a:t>    将信息技术融入到教育教学的全过程，运用信息技术逐步改变原有的教育教学过程和模式。</a:t>
            </a:r>
            <a:endParaRPr lang="zh-CN" altLang="en-US" sz="2400" b="1">
              <a:solidFill>
                <a:srgbClr val="FF0000"/>
              </a:solidFill>
              <a:latin typeface="微软雅黑" panose="020B0503020204020204" charset="-122"/>
              <a:ea typeface="微软雅黑" panose="020B0503020204020204" charset="-122"/>
              <a:sym typeface="+mn-ea"/>
            </a:endParaRPr>
          </a:p>
        </p:txBody>
      </p:sp>
      <p:sp>
        <p:nvSpPr>
          <p:cNvPr id="11" name="标题 10"/>
          <p:cNvSpPr>
            <a:spLocks noGrp="1"/>
          </p:cNvSpPr>
          <p:nvPr>
            <p:ph type="title"/>
          </p:nvPr>
        </p:nvSpPr>
        <p:spPr>
          <a:xfrm>
            <a:off x="670560" y="471805"/>
            <a:ext cx="8895080" cy="671195"/>
          </a:xfrm>
        </p:spPr>
        <p:txBody>
          <a:bodyPr>
            <a:normAutofit/>
          </a:bodyPr>
          <a:p>
            <a:r>
              <a:rPr lang="zh-CN" altLang="en-US" b="1">
                <a:solidFill>
                  <a:srgbClr val="DAB86E"/>
                </a:solidFill>
                <a:latin typeface="楷体" panose="02010609060101010101" charset="-122"/>
                <a:ea typeface="楷体" panose="02010609060101010101" charset="-122"/>
              </a:rPr>
              <a:t>国家政府的高度重视：信息技术应用</a:t>
            </a:r>
            <a:endParaRPr lang="zh-CN" altLang="en-US" b="1">
              <a:solidFill>
                <a:srgbClr val="DAB86E"/>
              </a:solidFill>
              <a:latin typeface="楷体" panose="02010609060101010101" charset="-122"/>
              <a:ea typeface="楷体" panose="02010609060101010101" charset="-122"/>
            </a:endParaRPr>
          </a:p>
        </p:txBody>
      </p:sp>
      <p:pic>
        <p:nvPicPr>
          <p:cNvPr id="2" name="图片 1" descr="透明底白色字"/>
          <p:cNvPicPr>
            <a:picLocks noChangeAspect="1"/>
          </p:cNvPicPr>
          <p:nvPr/>
        </p:nvPicPr>
        <p:blipFill>
          <a:blip r:embed="rId4"/>
          <a:srcRect l="21181" t="39741" r="20448" b="38693"/>
          <a:stretch>
            <a:fillRect/>
          </a:stretch>
        </p:blipFill>
        <p:spPr>
          <a:xfrm>
            <a:off x="9406255" y="431800"/>
            <a:ext cx="2260600" cy="835025"/>
          </a:xfrm>
          <a:prstGeom prst="rect">
            <a:avLst/>
          </a:prstGeom>
        </p:spPr>
      </p:pic>
    </p:spTree>
    <p:custDataLst>
      <p:tags r:id="rId5"/>
    </p:custData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60" name="矩形 16"/>
          <p:cNvSpPr/>
          <p:nvPr/>
        </p:nvSpPr>
        <p:spPr>
          <a:xfrm>
            <a:off x="621030" y="215265"/>
            <a:ext cx="1076388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stStyle>
          <a:p>
            <a:pPr marL="0" lvl="0" indent="0" eaLnBrk="1" hangingPunct="1">
              <a:lnSpc>
                <a:spcPct val="100000"/>
              </a:lnSpc>
              <a:spcBef>
                <a:spcPct val="0"/>
              </a:spcBef>
              <a:buFont typeface="Wingdings" panose="05000000000000000000" pitchFamily="2" charset="2"/>
              <a:buNone/>
            </a:pPr>
            <a:r>
              <a:rPr lang="zh-CN" altLang="en-US" sz="3200" b="1">
                <a:solidFill>
                  <a:srgbClr val="FFC000"/>
                </a:solidFill>
                <a:latin typeface="微软雅黑" panose="020B0503020204020204" charset="-122"/>
                <a:ea typeface="微软雅黑" panose="020B0503020204020204" charset="-122"/>
                <a:sym typeface="+mn-ea"/>
              </a:rPr>
              <a:t>《新一代人工智能发展规划》</a:t>
            </a:r>
            <a:endParaRPr lang="zh-CN" altLang="en-US" sz="3200" b="1">
              <a:solidFill>
                <a:srgbClr val="FFC000"/>
              </a:solidFill>
              <a:latin typeface="微软雅黑" panose="020B0503020204020204" charset="-122"/>
              <a:ea typeface="微软雅黑" panose="020B0503020204020204" charset="-122"/>
              <a:sym typeface="+mn-ea"/>
            </a:endParaRPr>
          </a:p>
        </p:txBody>
      </p:sp>
      <p:sp>
        <p:nvSpPr>
          <p:cNvPr id="45062" name="矩形 37"/>
          <p:cNvSpPr/>
          <p:nvPr/>
        </p:nvSpPr>
        <p:spPr>
          <a:xfrm>
            <a:off x="620713" y="1689100"/>
            <a:ext cx="10563225" cy="4248150"/>
          </a:xfrm>
          <a:prstGeom prst="rect">
            <a:avLst/>
          </a:prstGeom>
          <a:solidFill>
            <a:schemeClr val="bg1"/>
          </a:solidFill>
          <a:ln w="9525" cap="flat" cmpd="sng">
            <a:solidFill>
              <a:srgbClr val="000000"/>
            </a:solidFill>
            <a:prstDash val="solid"/>
            <a:miter/>
            <a:headEnd type="none" w="med" len="med"/>
            <a:tailEnd type="none" w="med" len="med"/>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stStyle>
          <a:p>
            <a:pPr marL="0" lvl="0" indent="0" algn="ctr" eaLnBrk="1" hangingPunct="1">
              <a:lnSpc>
                <a:spcPct val="100000"/>
              </a:lnSpc>
              <a:spcBef>
                <a:spcPct val="0"/>
              </a:spcBef>
              <a:buNone/>
            </a:pPr>
            <a:endParaRPr lang="zh-CN" altLang="en-US" sz="180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45063" name="矩形 5"/>
          <p:cNvSpPr/>
          <p:nvPr/>
        </p:nvSpPr>
        <p:spPr>
          <a:xfrm>
            <a:off x="620713" y="1689100"/>
            <a:ext cx="1760537" cy="136525"/>
          </a:xfrm>
          <a:prstGeom prst="rect">
            <a:avLst/>
          </a:prstGeom>
          <a:solidFill>
            <a:srgbClr val="F4BB3D"/>
          </a:solidFill>
          <a:ln w="9525">
            <a:noFill/>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stStyle>
          <a:p>
            <a:pPr marL="0" lvl="0" indent="0" algn="ctr" eaLnBrk="1" hangingPunct="1">
              <a:lnSpc>
                <a:spcPct val="100000"/>
              </a:lnSpc>
              <a:spcBef>
                <a:spcPct val="0"/>
              </a:spcBef>
              <a:buNone/>
            </a:pPr>
            <a:endParaRPr lang="zh-CN" altLang="en-US" sz="1800">
              <a:solidFill>
                <a:srgbClr val="FFFFFF"/>
              </a:solidFill>
              <a:sym typeface="微软雅黑" panose="020B0503020204020204" charset="-122"/>
            </a:endParaRPr>
          </a:p>
        </p:txBody>
      </p:sp>
      <p:sp>
        <p:nvSpPr>
          <p:cNvPr id="45064" name="矩形 43"/>
          <p:cNvSpPr/>
          <p:nvPr/>
        </p:nvSpPr>
        <p:spPr>
          <a:xfrm>
            <a:off x="2381250" y="1689100"/>
            <a:ext cx="1760538" cy="136525"/>
          </a:xfrm>
          <a:prstGeom prst="rect">
            <a:avLst/>
          </a:prstGeom>
          <a:solidFill>
            <a:srgbClr val="F4BB3D"/>
          </a:solidFill>
          <a:ln w="9525">
            <a:noFill/>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stStyle>
          <a:p>
            <a:pPr marL="0" lvl="0" indent="0" algn="ctr" eaLnBrk="1" hangingPunct="1">
              <a:lnSpc>
                <a:spcPct val="100000"/>
              </a:lnSpc>
              <a:spcBef>
                <a:spcPct val="0"/>
              </a:spcBef>
              <a:buNone/>
            </a:pPr>
            <a:endParaRPr lang="zh-CN" altLang="en-US" sz="1800">
              <a:solidFill>
                <a:srgbClr val="FFFFFF"/>
              </a:solidFill>
              <a:sym typeface="微软雅黑" panose="020B0503020204020204" charset="-122"/>
            </a:endParaRPr>
          </a:p>
        </p:txBody>
      </p:sp>
      <p:sp>
        <p:nvSpPr>
          <p:cNvPr id="45065" name="矩形 44"/>
          <p:cNvSpPr/>
          <p:nvPr/>
        </p:nvSpPr>
        <p:spPr>
          <a:xfrm>
            <a:off x="4141788" y="1689100"/>
            <a:ext cx="1760537" cy="136525"/>
          </a:xfrm>
          <a:prstGeom prst="rect">
            <a:avLst/>
          </a:prstGeom>
          <a:solidFill>
            <a:srgbClr val="F4BB3D"/>
          </a:solidFill>
          <a:ln w="9525">
            <a:noFill/>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stStyle>
          <a:p>
            <a:pPr marL="0" lvl="0" indent="0" algn="ctr" eaLnBrk="1" hangingPunct="1">
              <a:lnSpc>
                <a:spcPct val="100000"/>
              </a:lnSpc>
              <a:spcBef>
                <a:spcPct val="0"/>
              </a:spcBef>
              <a:buNone/>
            </a:pPr>
            <a:endParaRPr lang="zh-CN" altLang="en-US" sz="1800">
              <a:solidFill>
                <a:srgbClr val="FFFFFF"/>
              </a:solidFill>
              <a:sym typeface="微软雅黑" panose="020B0503020204020204" charset="-122"/>
            </a:endParaRPr>
          </a:p>
        </p:txBody>
      </p:sp>
      <p:sp>
        <p:nvSpPr>
          <p:cNvPr id="45066" name="矩形 45"/>
          <p:cNvSpPr/>
          <p:nvPr/>
        </p:nvSpPr>
        <p:spPr>
          <a:xfrm>
            <a:off x="5902325" y="1689100"/>
            <a:ext cx="1760538" cy="136525"/>
          </a:xfrm>
          <a:prstGeom prst="rect">
            <a:avLst/>
          </a:prstGeom>
          <a:solidFill>
            <a:srgbClr val="F4BB3D"/>
          </a:solidFill>
          <a:ln w="9525">
            <a:noFill/>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stStyle>
          <a:p>
            <a:pPr marL="0" lvl="0" indent="0" algn="ctr" eaLnBrk="1" hangingPunct="1">
              <a:lnSpc>
                <a:spcPct val="100000"/>
              </a:lnSpc>
              <a:spcBef>
                <a:spcPct val="0"/>
              </a:spcBef>
              <a:buNone/>
            </a:pPr>
            <a:endParaRPr lang="zh-CN" altLang="en-US" sz="1800">
              <a:solidFill>
                <a:srgbClr val="FFFFFF"/>
              </a:solidFill>
              <a:sym typeface="微软雅黑" panose="020B0503020204020204" charset="-122"/>
            </a:endParaRPr>
          </a:p>
        </p:txBody>
      </p:sp>
      <p:sp>
        <p:nvSpPr>
          <p:cNvPr id="45067" name="矩形 46"/>
          <p:cNvSpPr/>
          <p:nvPr/>
        </p:nvSpPr>
        <p:spPr>
          <a:xfrm>
            <a:off x="7662863" y="1689100"/>
            <a:ext cx="1760537" cy="136525"/>
          </a:xfrm>
          <a:prstGeom prst="rect">
            <a:avLst/>
          </a:prstGeom>
          <a:solidFill>
            <a:srgbClr val="F4BB3D"/>
          </a:solidFill>
          <a:ln w="9525">
            <a:noFill/>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stStyle>
          <a:p>
            <a:pPr marL="0" lvl="0" indent="0" algn="ctr" eaLnBrk="1" hangingPunct="1">
              <a:lnSpc>
                <a:spcPct val="100000"/>
              </a:lnSpc>
              <a:spcBef>
                <a:spcPct val="0"/>
              </a:spcBef>
              <a:buNone/>
            </a:pPr>
            <a:endParaRPr lang="zh-CN" altLang="en-US" sz="1800">
              <a:solidFill>
                <a:srgbClr val="FFFFFF"/>
              </a:solidFill>
              <a:sym typeface="微软雅黑" panose="020B0503020204020204" charset="-122"/>
            </a:endParaRPr>
          </a:p>
        </p:txBody>
      </p:sp>
      <p:sp>
        <p:nvSpPr>
          <p:cNvPr id="45068" name="矩形 47"/>
          <p:cNvSpPr/>
          <p:nvPr/>
        </p:nvSpPr>
        <p:spPr>
          <a:xfrm>
            <a:off x="9423400" y="1689100"/>
            <a:ext cx="1760538" cy="136525"/>
          </a:xfrm>
          <a:prstGeom prst="rect">
            <a:avLst/>
          </a:prstGeom>
          <a:solidFill>
            <a:srgbClr val="F4BB3D"/>
          </a:solidFill>
          <a:ln w="9525">
            <a:noFill/>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stStyle>
          <a:p>
            <a:pPr marL="0" lvl="0" indent="0" algn="ctr" eaLnBrk="1" hangingPunct="1">
              <a:lnSpc>
                <a:spcPct val="100000"/>
              </a:lnSpc>
              <a:spcBef>
                <a:spcPct val="0"/>
              </a:spcBef>
              <a:buNone/>
            </a:pPr>
            <a:endParaRPr lang="zh-CN" altLang="en-US" sz="1800">
              <a:solidFill>
                <a:srgbClr val="FFFFFF"/>
              </a:solidFill>
              <a:sym typeface="微软雅黑" panose="020B0503020204020204" charset="-122"/>
            </a:endParaRPr>
          </a:p>
        </p:txBody>
      </p:sp>
      <p:sp>
        <p:nvSpPr>
          <p:cNvPr id="45069" name="矩形 7"/>
          <p:cNvSpPr/>
          <p:nvPr/>
        </p:nvSpPr>
        <p:spPr>
          <a:xfrm>
            <a:off x="1576070" y="2747010"/>
            <a:ext cx="9025255" cy="193802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stStyle>
          <a:p>
            <a:pPr>
              <a:lnSpc>
                <a:spcPct val="150000"/>
              </a:lnSpc>
            </a:pPr>
            <a:r>
              <a:rPr lang="zh-CN" altLang="en-US" sz="1600" b="1">
                <a:solidFill>
                  <a:srgbClr val="C00000"/>
                </a:solidFill>
                <a:latin typeface="微软雅黑" panose="020B0503020204020204" charset="-122"/>
                <a:ea typeface="微软雅黑" panose="020B0503020204020204" charset="-122"/>
                <a:sym typeface="+mn-ea"/>
              </a:rPr>
              <a:t>响应国务院《新一代人工智能发展规划》的发展战略，利用智能技术加快推动人才培养模式、教学方法改革，构建包含智能学习、交互式学习的新型教育体系。开展智能校园建设，推动人工智能在教学、管理、资源建设等全流程应用。开发立体综合教学场、基于大数据智能的在线学习教育平台。开发智能教育助理，建立智能、快速、全面的教育分析系统。建立以学习者为中心的教育环境，提供精准推送的教育服务，实现日常教育和终身教育定制化。</a:t>
            </a:r>
            <a:endParaRPr lang="zh-CN" altLang="en-US" sz="1600" b="1">
              <a:solidFill>
                <a:srgbClr val="C00000"/>
              </a:solidFill>
              <a:latin typeface="微软雅黑" panose="020B0503020204020204" charset="-122"/>
              <a:ea typeface="微软雅黑" panose="020B0503020204020204" charset="-122"/>
              <a:sym typeface="+mn-ea"/>
            </a:endParaRPr>
          </a:p>
        </p:txBody>
      </p:sp>
      <p:pic>
        <p:nvPicPr>
          <p:cNvPr id="45070" name="图片 51"/>
          <p:cNvPicPr>
            <a:picLocks noChangeAspect="1"/>
          </p:cNvPicPr>
          <p:nvPr/>
        </p:nvPicPr>
        <p:blipFill>
          <a:blip r:embed="rId1"/>
          <a:stretch>
            <a:fillRect/>
          </a:stretch>
        </p:blipFill>
        <p:spPr>
          <a:xfrm>
            <a:off x="701675" y="2065338"/>
            <a:ext cx="1420813" cy="1666875"/>
          </a:xfrm>
          <a:prstGeom prst="rect">
            <a:avLst/>
          </a:prstGeom>
          <a:noFill/>
          <a:ln w="9525">
            <a:noFill/>
          </a:ln>
        </p:spPr>
      </p:pic>
      <p:pic>
        <p:nvPicPr>
          <p:cNvPr id="45071" name="图片 21"/>
          <p:cNvPicPr>
            <a:picLocks noChangeAspect="1"/>
          </p:cNvPicPr>
          <p:nvPr/>
        </p:nvPicPr>
        <p:blipFill>
          <a:blip r:embed="rId2"/>
          <a:stretch>
            <a:fillRect/>
          </a:stretch>
        </p:blipFill>
        <p:spPr>
          <a:xfrm>
            <a:off x="10601325" y="3571875"/>
            <a:ext cx="942975" cy="2706688"/>
          </a:xfrm>
          <a:prstGeom prst="rect">
            <a:avLst/>
          </a:prstGeom>
          <a:noFill/>
          <a:ln w="9525">
            <a:noFill/>
          </a:ln>
        </p:spPr>
      </p:pic>
      <p:pic>
        <p:nvPicPr>
          <p:cNvPr id="6" name="图片 5" descr="透明底白色字"/>
          <p:cNvPicPr>
            <a:picLocks noChangeAspect="1"/>
          </p:cNvPicPr>
          <p:nvPr/>
        </p:nvPicPr>
        <p:blipFill>
          <a:blip r:embed="rId3"/>
          <a:srcRect l="21181" t="39741" r="20448" b="38693"/>
          <a:stretch>
            <a:fillRect/>
          </a:stretch>
        </p:blipFill>
        <p:spPr>
          <a:xfrm>
            <a:off x="9406255" y="431800"/>
            <a:ext cx="2260600" cy="835025"/>
          </a:xfrm>
          <a:prstGeom prst="rect">
            <a:avLst/>
          </a:prstGeom>
        </p:spPr>
      </p:pic>
    </p:spTree>
    <p:custDataLst>
      <p:tags r:id="rId4"/>
    </p:custData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90" name=""/>
        <p:cNvGrpSpPr/>
        <p:nvPr/>
      </p:nvGrpSpPr>
      <p:grpSpPr>
        <a:xfrm>
          <a:off x="0" y="0"/>
          <a:ext cx="0" cy="0"/>
          <a:chOff x="0" y="0"/>
          <a:chExt cx="0" cy="0"/>
        </a:xfrm>
      </p:grpSpPr>
      <p:grpSp>
        <p:nvGrpSpPr>
          <p:cNvPr id="91" name="组合 5"/>
          <p:cNvGrpSpPr/>
          <p:nvPr/>
        </p:nvGrpSpPr>
        <p:grpSpPr>
          <a:xfrm>
            <a:off x="0" y="223520"/>
            <a:ext cx="3992880" cy="541808"/>
            <a:chOff x="0" y="223204"/>
            <a:chExt cx="3384376" cy="541500"/>
          </a:xfrm>
        </p:grpSpPr>
        <p:sp>
          <p:nvSpPr>
            <p:cNvPr id="1049429" name="矩形 6"/>
            <p:cNvSpPr/>
            <p:nvPr/>
          </p:nvSpPr>
          <p:spPr>
            <a:xfrm>
              <a:off x="0" y="223204"/>
              <a:ext cx="3287688" cy="541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rgbClr val="DAB86E"/>
                </a:solidFill>
                <a:ea typeface="微软雅黑" panose="020B0503020204020204" charset="-122"/>
              </a:endParaRPr>
            </a:p>
          </p:txBody>
        </p:sp>
        <p:sp>
          <p:nvSpPr>
            <p:cNvPr id="1049430" name="文本框 83"/>
            <p:cNvSpPr txBox="1"/>
            <p:nvPr/>
          </p:nvSpPr>
          <p:spPr>
            <a:xfrm>
              <a:off x="0" y="326450"/>
              <a:ext cx="3384376" cy="398553"/>
            </a:xfrm>
            <a:prstGeom prst="rect">
              <a:avLst/>
            </a:prstGeom>
            <a:noFill/>
          </p:spPr>
          <p:txBody>
            <a:bodyPr wrap="square" rtlCol="0">
              <a:spAutoFit/>
            </a:bodyPr>
            <a:p>
              <a:r>
                <a:rPr lang="en-US" sz="2000" b="1" dirty="0" smtClean="0">
                  <a:solidFill>
                    <a:srgbClr val="DAB86E"/>
                  </a:solidFill>
                  <a:latin typeface="微软雅黑" panose="020B0503020204020204" charset="-122"/>
                  <a:ea typeface="微软雅黑" panose="020B0503020204020204" charset="-122"/>
                  <a:sym typeface="+mn-ea"/>
                </a:rPr>
                <a:t>   </a:t>
              </a:r>
              <a:r>
                <a:rPr sz="2000" b="1" dirty="0" smtClean="0">
                  <a:solidFill>
                    <a:srgbClr val="DAB86E"/>
                  </a:solidFill>
                  <a:latin typeface="微软雅黑" panose="020B0503020204020204" charset="-122"/>
                  <a:ea typeface="微软雅黑" panose="020B0503020204020204" charset="-122"/>
                  <a:sym typeface="+mn-ea"/>
                </a:rPr>
                <a:t>人工智能时代</a:t>
              </a:r>
              <a:r>
                <a:rPr lang="zh-CN" sz="2000" b="1" dirty="0" smtClean="0">
                  <a:solidFill>
                    <a:srgbClr val="DAB86E"/>
                  </a:solidFill>
                  <a:latin typeface="微软雅黑" panose="020B0503020204020204" charset="-122"/>
                  <a:ea typeface="微软雅黑" panose="020B0503020204020204" charset="-122"/>
                  <a:sym typeface="+mn-ea"/>
                </a:rPr>
                <a:t>和智能共享课室</a:t>
              </a:r>
              <a:endParaRPr lang="zh-CN" sz="2000" b="1" dirty="0" smtClean="0">
                <a:solidFill>
                  <a:srgbClr val="DAB86E"/>
                </a:solidFill>
                <a:latin typeface="微软雅黑" panose="020B0503020204020204" charset="-122"/>
                <a:ea typeface="微软雅黑" panose="020B0503020204020204" charset="-122"/>
                <a:sym typeface="+mn-ea"/>
              </a:endParaRPr>
            </a:p>
          </p:txBody>
        </p:sp>
      </p:grpSp>
      <p:sp>
        <p:nvSpPr>
          <p:cNvPr id="1049433" name="文本框 3"/>
          <p:cNvSpPr txBox="1"/>
          <p:nvPr/>
        </p:nvSpPr>
        <p:spPr>
          <a:xfrm>
            <a:off x="1515110" y="2289810"/>
            <a:ext cx="9162415" cy="2614930"/>
          </a:xfrm>
          <a:prstGeom prst="rect">
            <a:avLst/>
          </a:prstGeom>
          <a:noFill/>
        </p:spPr>
        <p:txBody>
          <a:bodyPr wrap="square" rtlCol="0" anchor="t">
            <a:spAutoFit/>
          </a:bodyPr>
          <a:p>
            <a:r>
              <a:rPr lang="en-US" altLang="zh-CN" b="1">
                <a:solidFill>
                  <a:srgbClr val="DAB86E"/>
                </a:solidFill>
              </a:rPr>
              <a:t>         </a:t>
            </a:r>
            <a:r>
              <a:rPr lang="zh-CN" altLang="en-US" sz="2000" b="1">
                <a:solidFill>
                  <a:srgbClr val="FFC000"/>
                </a:solidFill>
                <a:latin typeface="微软雅黑" panose="020B0503020204020204" charset="-122"/>
                <a:ea typeface="微软雅黑" panose="020B0503020204020204" charset="-122"/>
              </a:rPr>
              <a:t>通过人工智能及智能教育手段来减轻教师负担、提高学生的学习能力和学习效率，同时缓解中西部农村地区教师资源匮乏、水平参差不齐等问题，是人工智能发力的方向。</a:t>
            </a:r>
            <a:endParaRPr lang="zh-CN" altLang="en-US" sz="2000" b="1">
              <a:solidFill>
                <a:srgbClr val="FFC000"/>
              </a:solidFill>
              <a:latin typeface="微软雅黑" panose="020B0503020204020204" charset="-122"/>
              <a:ea typeface="微软雅黑" panose="020B0503020204020204" charset="-122"/>
            </a:endParaRPr>
          </a:p>
          <a:p>
            <a:endParaRPr lang="zh-CN" altLang="en-US" sz="2000" b="1">
              <a:solidFill>
                <a:srgbClr val="FFC000"/>
              </a:solidFill>
              <a:latin typeface="微软雅黑" panose="020B0503020204020204" charset="-122"/>
              <a:ea typeface="微软雅黑" panose="020B0503020204020204" charset="-122"/>
            </a:endParaRPr>
          </a:p>
          <a:p>
            <a:pPr marL="0" indent="0">
              <a:buNone/>
            </a:pPr>
            <a:r>
              <a:rPr lang="zh-CN" altLang="en-US" sz="2400" b="1">
                <a:solidFill>
                  <a:srgbClr val="DAB86E"/>
                </a:solidFill>
                <a:latin typeface="微软雅黑" panose="020B0503020204020204" charset="-122"/>
                <a:ea typeface="微软雅黑" panose="020B0503020204020204" charset="-122"/>
              </a:rPr>
              <a:t>     </a:t>
            </a:r>
            <a:r>
              <a:rPr lang="en-US" altLang="zh-CN" sz="2000" b="1">
                <a:solidFill>
                  <a:srgbClr val="FFC000"/>
                </a:solidFill>
                <a:latin typeface="微软雅黑" panose="020B0503020204020204" charset="-122"/>
                <a:ea typeface="微软雅黑" panose="020B0503020204020204" charset="-122"/>
                <a:sym typeface="+mn-ea"/>
              </a:rPr>
              <a:t>我们创立了“</a:t>
            </a:r>
            <a:r>
              <a:rPr lang="zh-CN" altLang="en-US" sz="2000" b="1">
                <a:solidFill>
                  <a:srgbClr val="FFC000"/>
                </a:solidFill>
                <a:latin typeface="微软雅黑" panose="020B0503020204020204" charset="-122"/>
                <a:ea typeface="微软雅黑" panose="020B0503020204020204" charset="-122"/>
                <a:sym typeface="+mn-ea"/>
              </a:rPr>
              <a:t>邦邦樂園●智能共享课室</a:t>
            </a:r>
            <a:r>
              <a:rPr lang="en-US" altLang="zh-CN" sz="2000" b="1">
                <a:solidFill>
                  <a:srgbClr val="FFC000"/>
                </a:solidFill>
                <a:latin typeface="微软雅黑" panose="020B0503020204020204" charset="-122"/>
                <a:ea typeface="微软雅黑" panose="020B0503020204020204" charset="-122"/>
                <a:sym typeface="+mn-ea"/>
              </a:rPr>
              <a:t>”项目，</a:t>
            </a:r>
            <a:r>
              <a:rPr lang="zh-CN" altLang="en-US" sz="2000" b="1">
                <a:solidFill>
                  <a:srgbClr val="FFC000"/>
                </a:solidFill>
                <a:latin typeface="微软雅黑" panose="020B0503020204020204" charset="-122"/>
                <a:ea typeface="微软雅黑" panose="020B0503020204020204" charset="-122"/>
                <a:sym typeface="+mn-ea"/>
              </a:rPr>
              <a:t>立足于长远解决</a:t>
            </a:r>
            <a:r>
              <a:rPr lang="en-US" altLang="zh-CN" sz="2000" b="1">
                <a:solidFill>
                  <a:srgbClr val="FFC000"/>
                </a:solidFill>
                <a:latin typeface="微软雅黑" panose="020B0503020204020204" charset="-122"/>
                <a:ea typeface="微软雅黑" panose="020B0503020204020204" charset="-122"/>
                <a:sym typeface="+mn-ea"/>
              </a:rPr>
              <a:t>“</a:t>
            </a:r>
            <a:r>
              <a:rPr lang="zh-CN" altLang="en-US" sz="2000" b="1">
                <a:solidFill>
                  <a:srgbClr val="FFC000"/>
                </a:solidFill>
                <a:latin typeface="微软雅黑" panose="020B0503020204020204" charset="-122"/>
                <a:ea typeface="微软雅黑" panose="020B0503020204020204" charset="-122"/>
                <a:sym typeface="+mn-ea"/>
              </a:rPr>
              <a:t>留守儿童陪伴和成长教育的问题</a:t>
            </a:r>
            <a:r>
              <a:rPr lang="en-US" altLang="zh-CN" sz="2000" b="1">
                <a:solidFill>
                  <a:srgbClr val="FFC000"/>
                </a:solidFill>
                <a:latin typeface="微软雅黑" panose="020B0503020204020204" charset="-122"/>
                <a:ea typeface="微软雅黑" panose="020B0503020204020204" charset="-122"/>
                <a:sym typeface="+mn-ea"/>
              </a:rPr>
              <a:t>”</a:t>
            </a:r>
            <a:r>
              <a:rPr lang="zh-CN" altLang="en-US" sz="2000" b="1">
                <a:solidFill>
                  <a:srgbClr val="FFC000"/>
                </a:solidFill>
                <a:latin typeface="微软雅黑" panose="020B0503020204020204" charset="-122"/>
                <a:ea typeface="微软雅黑" panose="020B0503020204020204" charset="-122"/>
                <a:sym typeface="+mn-ea"/>
              </a:rPr>
              <a:t>；我们立志提供优质的教育资源，让留守儿童获得公平教育，能够更有效，更快乐地学习。这就是</a:t>
            </a:r>
            <a:r>
              <a:rPr lang="en-US" altLang="zh-CN" sz="2000" b="1">
                <a:solidFill>
                  <a:srgbClr val="FFC000"/>
                </a:solidFill>
                <a:latin typeface="微软雅黑" panose="020B0503020204020204" charset="-122"/>
                <a:ea typeface="微软雅黑" panose="020B0503020204020204" charset="-122"/>
                <a:sym typeface="+mn-ea"/>
              </a:rPr>
              <a:t>“</a:t>
            </a:r>
            <a:r>
              <a:rPr lang="zh-CN" altLang="en-US" sz="2000" b="1">
                <a:solidFill>
                  <a:srgbClr val="FFC000"/>
                </a:solidFill>
                <a:latin typeface="微软雅黑" panose="020B0503020204020204" charset="-122"/>
                <a:ea typeface="微软雅黑" panose="020B0503020204020204" charset="-122"/>
                <a:sym typeface="+mn-ea"/>
              </a:rPr>
              <a:t>邦邦樂園●智能共享课室</a:t>
            </a:r>
            <a:r>
              <a:rPr lang="en-US" altLang="zh-CN" sz="2000" b="1">
                <a:solidFill>
                  <a:srgbClr val="FFC000"/>
                </a:solidFill>
                <a:latin typeface="微软雅黑" panose="020B0503020204020204" charset="-122"/>
                <a:ea typeface="微软雅黑" panose="020B0503020204020204" charset="-122"/>
                <a:sym typeface="+mn-ea"/>
              </a:rPr>
              <a:t>”所追求和希望达到的目标</a:t>
            </a:r>
            <a:r>
              <a:rPr lang="zh-CN" altLang="en-US" sz="2000" b="1">
                <a:solidFill>
                  <a:srgbClr val="FFC000"/>
                </a:solidFill>
                <a:latin typeface="微软雅黑" panose="020B0503020204020204" charset="-122"/>
                <a:ea typeface="微软雅黑" panose="020B0503020204020204" charset="-122"/>
                <a:sym typeface="+mn-ea"/>
              </a:rPr>
              <a:t>。</a:t>
            </a:r>
            <a:endParaRPr lang="zh-CN" altLang="en-US" sz="2000" b="1">
              <a:solidFill>
                <a:srgbClr val="FFC000"/>
              </a:solidFill>
              <a:latin typeface="微软雅黑" panose="020B0503020204020204" charset="-122"/>
              <a:ea typeface="微软雅黑" panose="020B0503020204020204" charset="-122"/>
              <a:sym typeface="+mn-ea"/>
            </a:endParaRPr>
          </a:p>
        </p:txBody>
      </p:sp>
      <p:pic>
        <p:nvPicPr>
          <p:cNvPr id="6" name="图片 5" descr="透明底白色字"/>
          <p:cNvPicPr>
            <a:picLocks noChangeAspect="1"/>
          </p:cNvPicPr>
          <p:nvPr/>
        </p:nvPicPr>
        <p:blipFill>
          <a:blip r:embed="rId1"/>
          <a:srcRect l="21181" t="39741" r="20448" b="38693"/>
          <a:stretch>
            <a:fillRect/>
          </a:stretch>
        </p:blipFill>
        <p:spPr>
          <a:xfrm>
            <a:off x="9406255" y="431800"/>
            <a:ext cx="2260600" cy="835025"/>
          </a:xfrm>
          <a:prstGeom prst="rect">
            <a:avLst/>
          </a:prstGeom>
        </p:spPr>
      </p:pic>
    </p:spTree>
    <p:custDataLst>
      <p:tags r:id="rId2"/>
    </p:custDataLst>
  </p:cSld>
  <p:clrMapOvr>
    <a:masterClrMapping/>
  </p:clrMapOvr>
  <p:transition spd="slow">
    <p:randomBar dir="vert"/>
  </p:transition>
</p:sld>
</file>

<file path=ppt/tags/tag1.xml><?xml version="1.0" encoding="utf-8"?>
<p:tagLst xmlns:p="http://schemas.openxmlformats.org/presentationml/2006/main">
  <p:tag name="KSO_WM_TAG_VERSION" val="1.0"/>
  <p:tag name="KSO_WM_BEAUTIFY_FLAG" val="#wm#"/>
  <p:tag name="KSO_WM_UNIT_TYPE" val="i"/>
  <p:tag name="KSO_WM_UNIT_ID" val="special20163014_1*i*0"/>
  <p:tag name="KSO_WM_TEMPLATE_CATEGORY" val="special"/>
  <p:tag name="KSO_WM_TEMPLATE_INDEX" val="20163014"/>
  <p:tag name="KSO_WM_UNIT_INDEX" val="0"/>
</p:tagLst>
</file>

<file path=ppt/tags/tag10.xml><?xml version="1.0" encoding="utf-8"?>
<p:tagLst xmlns:p="http://schemas.openxmlformats.org/presentationml/2006/main">
  <p:tag name="KSO_WM_TAG_VERSION" val="1.0"/>
  <p:tag name="KSO_WM_BEAUTIFY_FLAG" val="#wm#"/>
  <p:tag name="KSO_WM_UNIT_TYPE" val="i"/>
  <p:tag name="KSO_WM_UNIT_ID" val="special20163014_28*i*7"/>
  <p:tag name="KSO_WM_TEMPLATE_CATEGORY" val="special"/>
  <p:tag name="KSO_WM_TEMPLATE_INDEX" val="20163014"/>
  <p:tag name="KSO_WM_UNIT_INDEX" val="7"/>
</p:tagLst>
</file>

<file path=ppt/tags/tag11.xml><?xml version="1.0" encoding="utf-8"?>
<p:tagLst xmlns:p="http://schemas.openxmlformats.org/presentationml/2006/main">
  <p:tag name="KSO_WM_TAG_VERSION" val="1.0"/>
  <p:tag name="KSO_WM_BEAUTIFY_FLAG" val="#wm#"/>
  <p:tag name="KSO_WM_UNIT_TYPE" val="i"/>
  <p:tag name="KSO_WM_UNIT_ID" val="special20163014_28*i*8"/>
  <p:tag name="KSO_WM_TEMPLATE_CATEGORY" val="special"/>
  <p:tag name="KSO_WM_TEMPLATE_INDEX" val="20163014"/>
  <p:tag name="KSO_WM_UNIT_INDEX" val="8"/>
</p:tagLst>
</file>

<file path=ppt/tags/tag12.xml><?xml version="1.0" encoding="utf-8"?>
<p:tagLst xmlns:p="http://schemas.openxmlformats.org/presentationml/2006/main">
  <p:tag name="KSO_WM_TAG_VERSION" val="1.0"/>
  <p:tag name="KSO_WM_TEMPLATE_CATEGORY" val="basetag"/>
  <p:tag name="KSO_WM_TEMPLATE_INDEX" val="20163014"/>
</p:tagLst>
</file>

<file path=ppt/tags/tag13.xml><?xml version="1.0" encoding="utf-8"?>
<p:tagLst xmlns:p="http://schemas.openxmlformats.org/presentationml/2006/main">
  <p:tag name="KSO_WM_TAG_VERSION" val="1.0"/>
  <p:tag name="KSO_WM_TEMPLATE_CATEGORY" val="basetag"/>
  <p:tag name="KSO_WM_TEMPLATE_INDEX" val="20163014"/>
</p:tagLst>
</file>

<file path=ppt/tags/tag14.xml><?xml version="1.0" encoding="utf-8"?>
<p:tagLst xmlns:p="http://schemas.openxmlformats.org/presentationml/2006/main">
  <p:tag name="KSO_WM_TEMPLATE_CATEGORY" val="basetag"/>
  <p:tag name="KSO_WM_TEMPLATE_INDEX" val="20163014"/>
</p:tagLst>
</file>

<file path=ppt/tags/tag15.xml><?xml version="1.0" encoding="utf-8"?>
<p:tagLst xmlns:p="http://schemas.openxmlformats.org/presentationml/2006/main">
  <p:tag name="KSO_WM_TAG_VERSION" val="1.0"/>
  <p:tag name="KSO_WM_BEAUTIFY_FLAG" val="#wm#"/>
  <p:tag name="KSO_WM_UNIT_TYPE" val="i"/>
  <p:tag name="KSO_WM_UNIT_ID" val="special20163014_3*i*0"/>
  <p:tag name="KSO_WM_TEMPLATE_CATEGORY" val="special"/>
  <p:tag name="KSO_WM_TEMPLATE_INDEX" val="20163014"/>
  <p:tag name="KSO_WM_UNIT_INDEX" val="0"/>
</p:tagLst>
</file>

<file path=ppt/tags/tag16.xml><?xml version="1.0" encoding="utf-8"?>
<p:tagLst xmlns:p="http://schemas.openxmlformats.org/presentationml/2006/main">
  <p:tag name="KSO_WM_TAG_VERSION" val="1.0"/>
  <p:tag name="KSO_WM_BEAUTIFY_FLAG" val="#wm#"/>
  <p:tag name="KSO_WM_UNIT_TYPE" val="i"/>
  <p:tag name="KSO_WM_UNIT_ID" val="special20163014_3*i*5"/>
  <p:tag name="KSO_WM_TEMPLATE_CATEGORY" val="special"/>
  <p:tag name="KSO_WM_TEMPLATE_INDEX" val="20163014"/>
  <p:tag name="KSO_WM_UNIT_INDEX" val="5"/>
</p:tagLst>
</file>

<file path=ppt/tags/tag17.xml><?xml version="1.0" encoding="utf-8"?>
<p:tagLst xmlns:p="http://schemas.openxmlformats.org/presentationml/2006/main">
  <p:tag name="KSO_WM_TAG_VERSION" val="1.0"/>
  <p:tag name="KSO_WM_BEAUTIFY_FLAG" val="#wm#"/>
  <p:tag name="KSO_WM_UNIT_TYPE" val="i"/>
  <p:tag name="KSO_WM_UNIT_ID" val="special20163014_3*i*6"/>
  <p:tag name="KSO_WM_TEMPLATE_CATEGORY" val="special"/>
  <p:tag name="KSO_WM_TEMPLATE_INDEX" val="20163014"/>
  <p:tag name="KSO_WM_UNIT_INDEX" val="6"/>
</p:tagLst>
</file>

<file path=ppt/tags/tag18.xml><?xml version="1.0" encoding="utf-8"?>
<p:tagLst xmlns:p="http://schemas.openxmlformats.org/presentationml/2006/main">
  <p:tag name="KSO_WM_TAG_VERSION" val="1.0"/>
  <p:tag name="KSO_WM_BEAUTIFY_FLAG" val="#wm#"/>
  <p:tag name="KSO_WM_UNIT_TYPE" val="i"/>
  <p:tag name="KSO_WM_UNIT_ID" val="special20163014_3*i*7"/>
  <p:tag name="KSO_WM_TEMPLATE_CATEGORY" val="special"/>
  <p:tag name="KSO_WM_TEMPLATE_INDEX" val="20163014"/>
  <p:tag name="KSO_WM_UNIT_INDEX" val="7"/>
</p:tagLst>
</file>

<file path=ppt/tags/tag19.xml><?xml version="1.0" encoding="utf-8"?>
<p:tagLst xmlns:p="http://schemas.openxmlformats.org/presentationml/2006/main">
  <p:tag name="KSO_WM_TAG_VERSION" val="1.0"/>
  <p:tag name="KSO_WM_BEAUTIFY_FLAG" val="#wm#"/>
  <p:tag name="KSO_WM_UNIT_TYPE" val="i"/>
  <p:tag name="KSO_WM_UNIT_ID" val="special20163014_3*i*8"/>
  <p:tag name="KSO_WM_TEMPLATE_CATEGORY" val="special"/>
  <p:tag name="KSO_WM_TEMPLATE_INDEX" val="20163014"/>
  <p:tag name="KSO_WM_UNIT_INDEX" val="8"/>
</p:tagLst>
</file>

<file path=ppt/tags/tag2.xml><?xml version="1.0" encoding="utf-8"?>
<p:tagLst xmlns:p="http://schemas.openxmlformats.org/presentationml/2006/main">
  <p:tag name="KSO_WM_TAG_VERSION" val="1.0"/>
  <p:tag name="KSO_WM_BEAUTIFY_FLAG" val="#wm#"/>
  <p:tag name="KSO_WM_UNIT_TYPE" val="i"/>
  <p:tag name="KSO_WM_UNIT_ID" val="special20163014_1*i*1"/>
  <p:tag name="KSO_WM_TEMPLATE_CATEGORY" val="special"/>
  <p:tag name="KSO_WM_TEMPLATE_INDEX" val="20163014"/>
  <p:tag name="KSO_WM_UNIT_INDEX" val="1"/>
</p:tagLst>
</file>

<file path=ppt/tags/tag20.xml><?xml version="1.0" encoding="utf-8"?>
<p:tagLst xmlns:p="http://schemas.openxmlformats.org/presentationml/2006/main">
  <p:tag name="KSO_WM_TAG_VERSION" val="1.0"/>
  <p:tag name="KSO_WM_BEAUTIFY_FLAG" val="#wm#"/>
  <p:tag name="KSO_WM_UNIT_TYPE" val="i"/>
  <p:tag name="KSO_WM_UNIT_ID" val="special20163014_3*i*9"/>
  <p:tag name="KSO_WM_TEMPLATE_CATEGORY" val="special"/>
  <p:tag name="KSO_WM_TEMPLATE_INDEX" val="20163014"/>
  <p:tag name="KSO_WM_UNIT_INDEX" val="9"/>
</p:tagLst>
</file>

<file path=ppt/tags/tag21.xml><?xml version="1.0" encoding="utf-8"?>
<p:tagLst xmlns:p="http://schemas.openxmlformats.org/presentationml/2006/main">
  <p:tag name="KSO_WM_TAG_VERSION" val="1.0"/>
  <p:tag name="KSO_WM_BEAUTIFY_FLAG" val="#wm#"/>
  <p:tag name="KSO_WM_UNIT_TYPE" val="i"/>
  <p:tag name="KSO_WM_UNIT_ID" val="special20163014_3*i*10"/>
  <p:tag name="KSO_WM_TEMPLATE_CATEGORY" val="special"/>
  <p:tag name="KSO_WM_TEMPLATE_INDEX" val="20163014"/>
  <p:tag name="KSO_WM_UNIT_INDEX" val="10"/>
</p:tagLst>
</file>

<file path=ppt/tags/tag22.xml><?xml version="1.0" encoding="utf-8"?>
<p:tagLst xmlns:p="http://schemas.openxmlformats.org/presentationml/2006/main">
  <p:tag name="KSO_WM_TAG_VERSION" val="1.0"/>
  <p:tag name="KSO_WM_BEAUTIFY_FLAG" val="#wm#"/>
  <p:tag name="KSO_WM_UNIT_TYPE" val="i"/>
  <p:tag name="KSO_WM_UNIT_ID" val="special20163014_3*i*11"/>
  <p:tag name="KSO_WM_TEMPLATE_CATEGORY" val="special"/>
  <p:tag name="KSO_WM_TEMPLATE_INDEX" val="20163014"/>
  <p:tag name="KSO_WM_UNIT_INDEX" val="11"/>
</p:tagLst>
</file>

<file path=ppt/tags/tag23.xml><?xml version="1.0" encoding="utf-8"?>
<p:tagLst xmlns:p="http://schemas.openxmlformats.org/presentationml/2006/main">
  <p:tag name="KSO_WM_TAG_VERSION" val="1.0"/>
  <p:tag name="KSO_WM_BEAUTIFY_FLAG" val="#wm#"/>
  <p:tag name="KSO_WM_UNIT_TYPE" val="i"/>
  <p:tag name="KSO_WM_UNIT_ID" val="special20163014_3*i*12"/>
  <p:tag name="KSO_WM_TEMPLATE_CATEGORY" val="special"/>
  <p:tag name="KSO_WM_TEMPLATE_INDEX" val="20163014"/>
  <p:tag name="KSO_WM_UNIT_INDEX" val="12"/>
</p:tagLst>
</file>

<file path=ppt/tags/tag24.xml><?xml version="1.0" encoding="utf-8"?>
<p:tagLst xmlns:p="http://schemas.openxmlformats.org/presentationml/2006/main">
  <p:tag name="KSO_WM_TAG_VERSION" val="1.0"/>
  <p:tag name="KSO_WM_BEAUTIFY_FLAG" val="#wm#"/>
  <p:tag name="KSO_WM_UNIT_TYPE" val="i"/>
  <p:tag name="KSO_WM_UNIT_ID" val="special20163014_3*i*13"/>
  <p:tag name="KSO_WM_TEMPLATE_CATEGORY" val="special"/>
  <p:tag name="KSO_WM_TEMPLATE_INDEX" val="20163014"/>
  <p:tag name="KSO_WM_UNIT_INDEX" val="13"/>
</p:tagLst>
</file>

<file path=ppt/tags/tag25.xml><?xml version="1.0" encoding="utf-8"?>
<p:tagLst xmlns:p="http://schemas.openxmlformats.org/presentationml/2006/main">
  <p:tag name="KSO_WM_TAG_VERSION" val="1.0"/>
  <p:tag name="KSO_WM_BEAUTIFY_FLAG" val="#wm#"/>
  <p:tag name="KSO_WM_UNIT_TYPE" val="i"/>
  <p:tag name="KSO_WM_UNIT_ID" val="special20163014_3*i*14"/>
  <p:tag name="KSO_WM_TEMPLATE_CATEGORY" val="special"/>
  <p:tag name="KSO_WM_TEMPLATE_INDEX" val="20163014"/>
  <p:tag name="KSO_WM_UNIT_INDEX" val="14"/>
</p:tagLst>
</file>

<file path=ppt/tags/tag26.xml><?xml version="1.0" encoding="utf-8"?>
<p:tagLst xmlns:p="http://schemas.openxmlformats.org/presentationml/2006/main">
  <p:tag name="KSO_WM_TAG_VERSION" val="1.0"/>
  <p:tag name="KSO_WM_BEAUTIFY_FLAG" val="#wm#"/>
  <p:tag name="KSO_WM_UNIT_TYPE" val="i"/>
  <p:tag name="KSO_WM_UNIT_ID" val="special20163014_3*i*15"/>
  <p:tag name="KSO_WM_TEMPLATE_CATEGORY" val="special"/>
  <p:tag name="KSO_WM_TEMPLATE_INDEX" val="20163014"/>
  <p:tag name="KSO_WM_UNIT_INDEX" val="15"/>
</p:tagLst>
</file>

<file path=ppt/tags/tag27.xml><?xml version="1.0" encoding="utf-8"?>
<p:tagLst xmlns:p="http://schemas.openxmlformats.org/presentationml/2006/main">
  <p:tag name="KSO_WM_TAG_VERSION" val="1.0"/>
  <p:tag name="KSO_WM_BEAUTIFY_FLAG" val="#wm#"/>
  <p:tag name="KSO_WM_UNIT_TYPE" val="i"/>
  <p:tag name="KSO_WM_UNIT_ID" val="special20163014_3*i*16"/>
  <p:tag name="KSO_WM_TEMPLATE_CATEGORY" val="special"/>
  <p:tag name="KSO_WM_TEMPLATE_INDEX" val="20163014"/>
  <p:tag name="KSO_WM_UNIT_INDEX" val="16"/>
</p:tagLst>
</file>

<file path=ppt/tags/tag28.xml><?xml version="1.0" encoding="utf-8"?>
<p:tagLst xmlns:p="http://schemas.openxmlformats.org/presentationml/2006/main">
  <p:tag name="KSO_WM_TAG_VERSION" val="1.0"/>
  <p:tag name="KSO_WM_BEAUTIFY_FLAG" val="#wm#"/>
  <p:tag name="KSO_WM_UNIT_TYPE" val="i"/>
  <p:tag name="KSO_WM_UNIT_ID" val="special20163014_3*i*17"/>
  <p:tag name="KSO_WM_TEMPLATE_CATEGORY" val="special"/>
  <p:tag name="KSO_WM_TEMPLATE_INDEX" val="20163014"/>
  <p:tag name="KSO_WM_UNIT_INDEX" val="17"/>
</p:tagLst>
</file>

<file path=ppt/tags/tag29.xml><?xml version="1.0" encoding="utf-8"?>
<p:tagLst xmlns:p="http://schemas.openxmlformats.org/presentationml/2006/main">
  <p:tag name="KSO_WM_TAG_VERSION" val="1.0"/>
  <p:tag name="KSO_WM_BEAUTIFY_FLAG" val="#wm#"/>
  <p:tag name="KSO_WM_UNIT_TYPE" val="i"/>
  <p:tag name="KSO_WM_UNIT_ID" val="special20163014_3*i*18"/>
  <p:tag name="KSO_WM_TEMPLATE_CATEGORY" val="special"/>
  <p:tag name="KSO_WM_TEMPLATE_INDEX" val="20163014"/>
  <p:tag name="KSO_WM_UNIT_INDEX" val="18"/>
</p:tagLst>
</file>

<file path=ppt/tags/tag3.xml><?xml version="1.0" encoding="utf-8"?>
<p:tagLst xmlns:p="http://schemas.openxmlformats.org/presentationml/2006/main">
  <p:tag name="KSO_WM_TAG_VERSION" val="1.0"/>
  <p:tag name="KSO_WM_BEAUTIFY_FLAG" val="#wm#"/>
  <p:tag name="KSO_WM_UNIT_TYPE" val="i"/>
  <p:tag name="KSO_WM_UNIT_ID" val="special20163014_1*i*8"/>
  <p:tag name="KSO_WM_TEMPLATE_CATEGORY" val="special"/>
  <p:tag name="KSO_WM_TEMPLATE_INDEX" val="20163014"/>
  <p:tag name="KSO_WM_UNIT_INDEX" val="8"/>
</p:tagLst>
</file>

<file path=ppt/tags/tag30.xml><?xml version="1.0" encoding="utf-8"?>
<p:tagLst xmlns:p="http://schemas.openxmlformats.org/presentationml/2006/main">
  <p:tag name="KSO_WM_TAG_VERSION" val="1.0"/>
  <p:tag name="KSO_WM_BEAUTIFY_FLAG" val="#wm#"/>
  <p:tag name="KSO_WM_UNIT_TYPE" val="i"/>
  <p:tag name="KSO_WM_UNIT_ID" val="special20163014_3*i*19"/>
  <p:tag name="KSO_WM_TEMPLATE_CATEGORY" val="special"/>
  <p:tag name="KSO_WM_TEMPLATE_INDEX" val="20163014"/>
  <p:tag name="KSO_WM_UNIT_INDEX" val="19"/>
</p:tagLst>
</file>

<file path=ppt/tags/tag31.xml><?xml version="1.0" encoding="utf-8"?>
<p:tagLst xmlns:p="http://schemas.openxmlformats.org/presentationml/2006/main">
  <p:tag name="KSO_WM_TAG_VERSION" val="1.0"/>
  <p:tag name="KSO_WM_BEAUTIFY_FLAG" val="#wm#"/>
  <p:tag name="KSO_WM_UNIT_TYPE" val="i"/>
  <p:tag name="KSO_WM_UNIT_ID" val="special20163014_3*i*21"/>
  <p:tag name="KSO_WM_TEMPLATE_CATEGORY" val="special"/>
  <p:tag name="KSO_WM_TEMPLATE_INDEX" val="20163014"/>
  <p:tag name="KSO_WM_UNIT_INDEX" val="21"/>
</p:tagLst>
</file>

<file path=ppt/tags/tag32.xml><?xml version="1.0" encoding="utf-8"?>
<p:tagLst xmlns:p="http://schemas.openxmlformats.org/presentationml/2006/main">
  <p:tag name="KSO_WM_TEMPLATE_CATEGORY" val="basetag"/>
  <p:tag name="KSO_WM_TEMPLATE_INDEX" val="20163014"/>
  <p:tag name="KSO_WM_TAG_VERSION" val="1.0"/>
  <p:tag name="KSO_WM_SLIDE_ID" val="basetag20163014_3"/>
  <p:tag name="KSO_WM_SLIDE_INDEX" val="3"/>
  <p:tag name="KSO_WM_SLIDE_ITEM_CNT" val="0"/>
  <p:tag name="KSO_WM_SLIDE_TYPE" val="contents"/>
  <p:tag name="KSO_WM_BEAUTIFY_FLAG" val="#wm#"/>
</p:tagLst>
</file>

<file path=ppt/tags/tag33.xml><?xml version="1.0" encoding="utf-8"?>
<p:tagLst xmlns:p="http://schemas.openxmlformats.org/presentationml/2006/main">
  <p:tag name="KSO_WM_BEAUTIFY_FLAG" val="#wm#"/>
  <p:tag name="KSO_WM_TEMPLATE_CATEGORY" val="basetag"/>
  <p:tag name="KSO_WM_TEMPLATE_INDEX" val="20163014"/>
</p:tagLst>
</file>

<file path=ppt/tags/tag34.xml><?xml version="1.0" encoding="utf-8"?>
<p:tagLst xmlns:p="http://schemas.openxmlformats.org/presentationml/2006/main">
  <p:tag name="KSO_WM_TEMPLATE_CATEGORY" val="basetag"/>
  <p:tag name="KSO_WM_TEMPLATE_INDEX" val="20163014"/>
</p:tagLst>
</file>

<file path=ppt/tags/tag35.xml><?xml version="1.0" encoding="utf-8"?>
<p:tagLst xmlns:p="http://schemas.openxmlformats.org/presentationml/2006/main">
  <p:tag name="KSO_WM_TEMPLATE_CATEGORY" val="basetag"/>
  <p:tag name="KSO_WM_TEMPLATE_INDEX" val="20163014"/>
</p:tagLst>
</file>

<file path=ppt/tags/tag36.xml><?xml version="1.0" encoding="utf-8"?>
<p:tagLst xmlns:p="http://schemas.openxmlformats.org/presentationml/2006/main">
  <p:tag name="KSO_WM_TEMPLATE_CATEGORY" val="basetag"/>
  <p:tag name="KSO_WM_TEMPLATE_INDEX" val="20163014"/>
</p:tagLst>
</file>

<file path=ppt/tags/tag37.xml><?xml version="1.0" encoding="utf-8"?>
<p:tagLst xmlns:p="http://schemas.openxmlformats.org/presentationml/2006/main">
  <p:tag name="KSO_WM_TEMPLATE_CATEGORY" val="basetag"/>
  <p:tag name="KSO_WM_TEMPLATE_INDEX" val="20163014"/>
</p:tagLst>
</file>

<file path=ppt/tags/tag38.xml><?xml version="1.0" encoding="utf-8"?>
<p:tagLst xmlns:p="http://schemas.openxmlformats.org/presentationml/2006/main">
  <p:tag name="KSO_WM_TEMPLATE_CATEGORY" val="basetag"/>
  <p:tag name="KSO_WM_TEMPLATE_INDEX" val="20163014"/>
</p:tagLst>
</file>

<file path=ppt/tags/tag39.xml><?xml version="1.0" encoding="utf-8"?>
<p:tagLst xmlns:p="http://schemas.openxmlformats.org/presentationml/2006/main">
  <p:tag name="KSO_WM_TEMPLATE_CATEGORY" val="basetag"/>
  <p:tag name="KSO_WM_TEMPLATE_INDEX" val="20163014"/>
</p:tagLst>
</file>

<file path=ppt/tags/tag4.xml><?xml version="1.0" encoding="utf-8"?>
<p:tagLst xmlns:p="http://schemas.openxmlformats.org/presentationml/2006/main">
  <p:tag name="KSO_WM_TAG_VERSION" val="1.0"/>
  <p:tag name="KSO_WM_BEAUTIFY_FLAG" val="#wm#"/>
  <p:tag name="KSO_WM_UNIT_TYPE" val="i"/>
  <p:tag name="KSO_WM_UNIT_ID" val="special20163014_4*i*0"/>
  <p:tag name="KSO_WM_TEMPLATE_CATEGORY" val="special"/>
  <p:tag name="KSO_WM_TEMPLATE_INDEX" val="20163014"/>
  <p:tag name="KSO_WM_UNIT_INDEX" val="0"/>
</p:tagLst>
</file>

<file path=ppt/tags/tag40.xml><?xml version="1.0" encoding="utf-8"?>
<p:tagLst xmlns:p="http://schemas.openxmlformats.org/presentationml/2006/main">
  <p:tag name="KSO_WM_BEAUTIFY_FLAG" val="#wm#"/>
  <p:tag name="KSO_WM_TEMPLATE_CATEGORY" val="basetag"/>
  <p:tag name="KSO_WM_TEMPLATE_INDEX" val="20163014"/>
</p:tagLst>
</file>

<file path=ppt/tags/tag41.xml><?xml version="1.0" encoding="utf-8"?>
<p:tagLst xmlns:p="http://schemas.openxmlformats.org/presentationml/2006/main">
  <p:tag name="KSO_WM_TEMPLATE_CATEGORY" val="basetag"/>
  <p:tag name="KSO_WM_TEMPLATE_INDEX" val="20163014"/>
</p:tagLst>
</file>

<file path=ppt/tags/tag42.xml><?xml version="1.0" encoding="utf-8"?>
<p:tagLst xmlns:p="http://schemas.openxmlformats.org/presentationml/2006/main">
  <p:tag name="KSO_WM_TEMPLATE_CATEGORY" val="basetag"/>
  <p:tag name="KSO_WM_TEMPLATE_INDEX" val="20163014"/>
</p:tagLst>
</file>

<file path=ppt/tags/tag43.xml><?xml version="1.0" encoding="utf-8"?>
<p:tagLst xmlns:p="http://schemas.openxmlformats.org/presentationml/2006/main">
  <p:tag name="KSO_WM_TEMPLATE_CATEGORY" val="basetag"/>
  <p:tag name="KSO_WM_TEMPLATE_INDEX" val="20163014"/>
</p:tagLst>
</file>

<file path=ppt/tags/tag44.xml><?xml version="1.0" encoding="utf-8"?>
<p:tagLst xmlns:p="http://schemas.openxmlformats.org/presentationml/2006/main">
  <p:tag name="KSO_WM_BEAUTIFY_FLAG" val="#wm#"/>
  <p:tag name="KSO_WM_TEMPLATE_CATEGORY" val="basetag"/>
  <p:tag name="KSO_WM_TEMPLATE_INDEX" val="20163014"/>
</p:tagLst>
</file>

<file path=ppt/tags/tag45.xml><?xml version="1.0" encoding="utf-8"?>
<p:tagLst xmlns:p="http://schemas.openxmlformats.org/presentationml/2006/main">
  <p:tag name="KSO_WM_TEMPLATE_CATEGORY" val="basetag"/>
  <p:tag name="KSO_WM_TEMPLATE_INDEX" val="20163014"/>
</p:tagLst>
</file>

<file path=ppt/tags/tag46.xml><?xml version="1.0" encoding="utf-8"?>
<p:tagLst xmlns:p="http://schemas.openxmlformats.org/presentationml/2006/main">
  <p:tag name="KSO_WM_TEMPLATE_CATEGORY" val="basetag"/>
  <p:tag name="KSO_WM_TEMPLATE_INDEX" val="20163014"/>
</p:tagLst>
</file>

<file path=ppt/tags/tag47.xml><?xml version="1.0" encoding="utf-8"?>
<p:tagLst xmlns:p="http://schemas.openxmlformats.org/presentationml/2006/main">
  <p:tag name="KSO_WM_TEMPLATE_CATEGORY" val="basetag"/>
  <p:tag name="KSO_WM_TEMPLATE_INDEX" val="20163014"/>
</p:tagLst>
</file>

<file path=ppt/tags/tag48.xml><?xml version="1.0" encoding="utf-8"?>
<p:tagLst xmlns:p="http://schemas.openxmlformats.org/presentationml/2006/main">
  <p:tag name="KSO_WM_BEAUTIFY_FLAG" val="#wm#"/>
  <p:tag name="KSO_WM_TEMPLATE_CATEGORY" val="basetag"/>
  <p:tag name="KSO_WM_TEMPLATE_INDEX" val="20163014"/>
</p:tagLst>
</file>

<file path=ppt/tags/tag49.xml><?xml version="1.0" encoding="utf-8"?>
<p:tagLst xmlns:p="http://schemas.openxmlformats.org/presentationml/2006/main">
  <p:tag name="KSO_WM_TEMPLATE_CATEGORY" val="basetag"/>
  <p:tag name="KSO_WM_TEMPLATE_INDEX" val="20163014"/>
</p:tagLst>
</file>

<file path=ppt/tags/tag5.xml><?xml version="1.0" encoding="utf-8"?>
<p:tagLst xmlns:p="http://schemas.openxmlformats.org/presentationml/2006/main">
  <p:tag name="KSO_WM_TAG_VERSION" val="1.0"/>
  <p:tag name="KSO_WM_BEAUTIFY_FLAG" val="#wm#"/>
  <p:tag name="KSO_WM_UNIT_TYPE" val="i"/>
  <p:tag name="KSO_WM_UNIT_ID" val="special20163014_4*i*5"/>
  <p:tag name="KSO_WM_TEMPLATE_CATEGORY" val="special"/>
  <p:tag name="KSO_WM_TEMPLATE_INDEX" val="20163014"/>
  <p:tag name="KSO_WM_UNIT_INDEX" val="5"/>
</p:tagLst>
</file>

<file path=ppt/tags/tag50.xml><?xml version="1.0" encoding="utf-8"?>
<p:tagLst xmlns:p="http://schemas.openxmlformats.org/presentationml/2006/main">
  <p:tag name="KSO_WM_TEMPLATE_CATEGORY" val="basetag"/>
  <p:tag name="KSO_WM_TEMPLATE_INDEX" val="20163014"/>
</p:tagLst>
</file>

<file path=ppt/tags/tag51.xml><?xml version="1.0" encoding="utf-8"?>
<p:tagLst xmlns:p="http://schemas.openxmlformats.org/presentationml/2006/main">
  <p:tag name="KSO_WM_BEAUTIFY_FLAG" val="#wm#"/>
  <p:tag name="KSO_WM_TEMPLATE_CATEGORY" val="basetag"/>
  <p:tag name="KSO_WM_TEMPLATE_INDEX" val="20163014"/>
</p:tagLst>
</file>

<file path=ppt/tags/tag52.xml><?xml version="1.0" encoding="utf-8"?>
<p:tagLst xmlns:p="http://schemas.openxmlformats.org/presentationml/2006/main">
  <p:tag name="KSO_WM_TEMPLATE_CATEGORY" val="basetag"/>
  <p:tag name="KSO_WM_TEMPLATE_INDEX" val="20163014"/>
</p:tagLst>
</file>

<file path=ppt/tags/tag53.xml><?xml version="1.0" encoding="utf-8"?>
<p:tagLst xmlns:p="http://schemas.openxmlformats.org/presentationml/2006/main">
  <p:tag name="KSO_WM_TEMPLATE_CATEGORY" val="basetag"/>
  <p:tag name="KSO_WM_TEMPLATE_INDEX" val="20163014"/>
</p:tagLst>
</file>

<file path=ppt/tags/tag54.xml><?xml version="1.0" encoding="utf-8"?>
<p:tagLst xmlns:p="http://schemas.openxmlformats.org/presentationml/2006/main">
  <p:tag name="KSO_WM_TEMPLATE_CATEGORY" val="basetag"/>
  <p:tag name="KSO_WM_TEMPLATE_INDEX" val="20163014"/>
</p:tagLst>
</file>

<file path=ppt/tags/tag55.xml><?xml version="1.0" encoding="utf-8"?>
<p:tagLst xmlns:p="http://schemas.openxmlformats.org/presentationml/2006/main">
  <p:tag name="KSO_WM_BEAUTIFY_FLAG" val="#wm#"/>
  <p:tag name="KSO_WM_TEMPLATE_CATEGORY" val="basetag"/>
  <p:tag name="KSO_WM_TEMPLATE_INDEX" val="20163014"/>
</p:tagLst>
</file>

<file path=ppt/tags/tag56.xml><?xml version="1.0" encoding="utf-8"?>
<p:tagLst xmlns:p="http://schemas.openxmlformats.org/presentationml/2006/main">
  <p:tag name="KSO_WM_BEAUTIFY_FLAG" val="#wm#"/>
  <p:tag name="KSO_WM_TEMPLATE_CATEGORY" val="basetag"/>
  <p:tag name="KSO_WM_TEMPLATE_INDEX" val="20163014"/>
</p:tagLst>
</file>

<file path=ppt/tags/tag57.xml><?xml version="1.0" encoding="utf-8"?>
<p:tagLst xmlns:p="http://schemas.openxmlformats.org/presentationml/2006/main">
  <p:tag name="KSO_WM_BEAUTIFY_FLAG" val="#wm#"/>
  <p:tag name="KSO_WM_TEMPLATE_CATEGORY" val="basetag"/>
  <p:tag name="KSO_WM_TEMPLATE_INDEX" val="20163014"/>
</p:tagLst>
</file>

<file path=ppt/tags/tag6.xml><?xml version="1.0" encoding="utf-8"?>
<p:tagLst xmlns:p="http://schemas.openxmlformats.org/presentationml/2006/main">
  <p:tag name="KSO_WM_TAG_VERSION" val="1.0"/>
  <p:tag name="KSO_WM_BEAUTIFY_FLAG" val="#wm#"/>
  <p:tag name="KSO_WM_UNIT_TYPE" val="i"/>
  <p:tag name="KSO_WM_UNIT_ID" val="special20163014_4*i*10"/>
  <p:tag name="KSO_WM_TEMPLATE_CATEGORY" val="special"/>
  <p:tag name="KSO_WM_TEMPLATE_INDEX" val="20163014"/>
  <p:tag name="KSO_WM_UNIT_INDEX" val="10"/>
</p:tagLst>
</file>

<file path=ppt/tags/tag7.xml><?xml version="1.0" encoding="utf-8"?>
<p:tagLst xmlns:p="http://schemas.openxmlformats.org/presentationml/2006/main">
  <p:tag name="KSO_WM_TAG_VERSION" val="1.0"/>
  <p:tag name="KSO_WM_BEAUTIFY_FLAG" val="#wm#"/>
  <p:tag name="KSO_WM_UNIT_TYPE" val="i"/>
  <p:tag name="KSO_WM_UNIT_ID" val="special20163014_28*i*0"/>
  <p:tag name="KSO_WM_TEMPLATE_CATEGORY" val="special"/>
  <p:tag name="KSO_WM_TEMPLATE_INDEX" val="20163014"/>
  <p:tag name="KSO_WM_UNIT_INDEX" val="0"/>
</p:tagLst>
</file>

<file path=ppt/tags/tag8.xml><?xml version="1.0" encoding="utf-8"?>
<p:tagLst xmlns:p="http://schemas.openxmlformats.org/presentationml/2006/main">
  <p:tag name="KSO_WM_TAG_VERSION" val="1.0"/>
  <p:tag name="KSO_WM_BEAUTIFY_FLAG" val="#wm#"/>
  <p:tag name="KSO_WM_UNIT_TYPE" val="i"/>
  <p:tag name="KSO_WM_UNIT_ID" val="special20163014_28*i*3"/>
  <p:tag name="KSO_WM_TEMPLATE_CATEGORY" val="special"/>
  <p:tag name="KSO_WM_TEMPLATE_INDEX" val="20163014"/>
  <p:tag name="KSO_WM_UNIT_INDEX" val="3"/>
</p:tagLst>
</file>

<file path=ppt/tags/tag9.xml><?xml version="1.0" encoding="utf-8"?>
<p:tagLst xmlns:p="http://schemas.openxmlformats.org/presentationml/2006/main">
  <p:tag name="KSO_WM_TAG_VERSION" val="1.0"/>
  <p:tag name="KSO_WM_BEAUTIFY_FLAG" val="#wm#"/>
  <p:tag name="KSO_WM_UNIT_TYPE" val="i"/>
  <p:tag name="KSO_WM_UNIT_ID" val="special20163014_28*i*4"/>
  <p:tag name="KSO_WM_TEMPLATE_CATEGORY" val="special"/>
  <p:tag name="KSO_WM_TEMPLATE_INDEX" val="20163014"/>
  <p:tag name="KSO_WM_UNIT_INDEX" val="4"/>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3795</Words>
  <Application>WPS 演示</Application>
  <PresentationFormat>宽屏</PresentationFormat>
  <Paragraphs>380</Paragraphs>
  <Slides>28</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28</vt:i4>
      </vt:variant>
    </vt:vector>
  </HeadingPairs>
  <TitlesOfParts>
    <vt:vector size="43" baseType="lpstr">
      <vt:lpstr>Arial</vt:lpstr>
      <vt:lpstr>宋体</vt:lpstr>
      <vt:lpstr>Wingdings</vt:lpstr>
      <vt:lpstr>造字工房悦黑体验版纤细体</vt:lpstr>
      <vt:lpstr>方正兰亭粗黑简体</vt:lpstr>
      <vt:lpstr>华文细黑</vt:lpstr>
      <vt:lpstr>楷体</vt:lpstr>
      <vt:lpstr>微软雅黑</vt:lpstr>
      <vt:lpstr>黑体</vt:lpstr>
      <vt:lpstr>Arial Unicode MS</vt:lpstr>
      <vt:lpstr>Calibri</vt:lpstr>
      <vt:lpstr>华文隶书</vt:lpstr>
      <vt:lpstr>楷体_GB2312</vt:lpstr>
      <vt:lpstr>新宋体</vt:lpstr>
      <vt:lpstr>1_Office 主题</vt:lpstr>
      <vt:lpstr>邦邦乐园•智能共享课室</vt:lpstr>
      <vt:lpstr>PowerPoint 演示文稿</vt:lpstr>
      <vt:lpstr>PowerPoint 演示文稿</vt:lpstr>
      <vt:lpstr>PowerPoint 演示文稿</vt:lpstr>
      <vt:lpstr>留守儿童的陪伴和教育的问题</vt:lpstr>
      <vt:lpstr>领导关注</vt:lpstr>
      <vt:lpstr>国家政府的高度重视：信息技术应用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共享课室内容介绍</vt:lpstr>
      <vt:lpstr>智能共享课室的作用</vt:lpstr>
      <vt:lpstr>PowerPoint 演示文稿</vt:lpstr>
      <vt:lpstr>PowerPoint 演示文稿</vt:lpstr>
      <vt:lpstr>共享课室助学万里行</vt:lpstr>
      <vt:lpstr>PowerPoint 演示文稿</vt:lpstr>
      <vt:lpstr>2018年 2018年公益捐助共享课室 预估受益留守儿童人数和经济价值 公益捐助人数和预估价值 </vt:lpstr>
      <vt:lpstr>参与公益, 企业共赢</vt:lpstr>
      <vt:lpstr>社会共赢</vt:lpstr>
      <vt:lpstr>公益活动，提升企业品牌效应！</vt:lpstr>
      <vt:lpstr>共享课室助学万里行（连南站）</vt:lpstr>
      <vt:lpstr>共享课室助学万里行（富川站）</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asus</dc:creator>
  <cp:lastModifiedBy>风云居士</cp:lastModifiedBy>
  <cp:revision>52</cp:revision>
  <dcterms:created xsi:type="dcterms:W3CDTF">2015-05-05T08:02:00Z</dcterms:created>
  <dcterms:modified xsi:type="dcterms:W3CDTF">2017-10-13T08:04:31Z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